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8" r:id="rId5"/>
    <p:sldId id="259" r:id="rId6"/>
    <p:sldId id="260" r:id="rId7"/>
    <p:sldId id="261" r:id="rId8"/>
    <p:sldId id="262" r:id="rId9"/>
    <p:sldId id="263" r:id="rId10"/>
    <p:sldId id="264" r:id="rId11"/>
    <p:sldId id="266" r:id="rId12"/>
    <p:sldId id="265" r:id="rId13"/>
    <p:sldId id="267"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9" r:id="rId34"/>
    <p:sldId id="292" r:id="rId35"/>
    <p:sldId id="293" r:id="rId36"/>
    <p:sldId id="294" r:id="rId37"/>
    <p:sldId id="290" r:id="rId38"/>
    <p:sldId id="29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EA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78" autoAdjust="0"/>
    <p:restoredTop sz="94694"/>
  </p:normalViewPr>
  <p:slideViewPr>
    <p:cSldViewPr snapToGrid="0" snapToObjects="1">
      <p:cViewPr varScale="1">
        <p:scale>
          <a:sx n="78" d="100"/>
          <a:sy n="78" d="100"/>
        </p:scale>
        <p:origin x="85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Cover">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D0416C-086A-A944-A8CE-0FE5DF9FF5B5}"/>
              </a:ext>
            </a:extLst>
          </p:cNvPr>
          <p:cNvPicPr>
            <a:picLocks noChangeAspect="1"/>
          </p:cNvPicPr>
          <p:nvPr userDrawn="1"/>
        </p:nvPicPr>
        <p:blipFill>
          <a:blip r:embed="rId2"/>
          <a:stretch>
            <a:fillRect/>
          </a:stretch>
        </p:blipFill>
        <p:spPr>
          <a:xfrm>
            <a:off x="4815317" y="2149838"/>
            <a:ext cx="2561365" cy="2558323"/>
          </a:xfrm>
          <a:prstGeom prst="rect">
            <a:avLst/>
          </a:prstGeom>
        </p:spPr>
      </p:pic>
    </p:spTree>
    <p:extLst>
      <p:ext uri="{BB962C8B-B14F-4D97-AF65-F5344CB8AC3E}">
        <p14:creationId xmlns:p14="http://schemas.microsoft.com/office/powerpoint/2010/main" val="3219730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2_Titl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AD7A98-72A1-AE4F-9D76-2A1C183B5FFC}"/>
              </a:ext>
            </a:extLst>
          </p:cNvPr>
          <p:cNvSpPr>
            <a:spLocks noGrp="1"/>
          </p:cNvSpPr>
          <p:nvPr>
            <p:ph type="ctrTitle"/>
          </p:nvPr>
        </p:nvSpPr>
        <p:spPr>
          <a:xfrm>
            <a:off x="371061" y="4296635"/>
            <a:ext cx="11449877" cy="1098898"/>
          </a:xfrm>
        </p:spPr>
        <p:txBody>
          <a:bodyPr anchor="b"/>
          <a:lstStyle>
            <a:lvl1pPr algn="ctr">
              <a:lnSpc>
                <a:spcPct val="90000"/>
              </a:lnSpc>
              <a:defRPr sz="6000" b="1" i="0">
                <a:solidFill>
                  <a:schemeClr val="accent6"/>
                </a:solidFill>
                <a:latin typeface="Roobert" pitchFamily="2" charset="77"/>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4A85DD92-9410-7544-8605-ABE42DC16421}"/>
              </a:ext>
            </a:extLst>
          </p:cNvPr>
          <p:cNvSpPr>
            <a:spLocks noGrp="1"/>
          </p:cNvSpPr>
          <p:nvPr>
            <p:ph type="subTitle" idx="1"/>
          </p:nvPr>
        </p:nvSpPr>
        <p:spPr>
          <a:xfrm>
            <a:off x="371061" y="5628067"/>
            <a:ext cx="11449877" cy="850007"/>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C376CBC8-E15E-3140-978E-D4C8AB2A42E5}"/>
              </a:ext>
            </a:extLst>
          </p:cNvPr>
          <p:cNvPicPr>
            <a:picLocks noChangeAspect="1"/>
          </p:cNvPicPr>
          <p:nvPr userDrawn="1"/>
        </p:nvPicPr>
        <p:blipFill>
          <a:blip r:embed="rId2"/>
          <a:stretch>
            <a:fillRect/>
          </a:stretch>
        </p:blipFill>
        <p:spPr>
          <a:xfrm>
            <a:off x="4815317" y="870677"/>
            <a:ext cx="2561365" cy="2558323"/>
          </a:xfrm>
          <a:prstGeom prst="rect">
            <a:avLst/>
          </a:prstGeom>
        </p:spPr>
      </p:pic>
    </p:spTree>
    <p:extLst>
      <p:ext uri="{BB962C8B-B14F-4D97-AF65-F5344CB8AC3E}">
        <p14:creationId xmlns:p14="http://schemas.microsoft.com/office/powerpoint/2010/main" val="58632283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09_Text and image_Yellow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372319" y="376699"/>
            <a:ext cx="6298304" cy="1149763"/>
          </a:xfrm>
          <a:noFill/>
          <a:ln>
            <a:noFill/>
          </a:ln>
        </p:spPr>
        <p:txBody>
          <a:bodyPr>
            <a:noAutofit/>
          </a:bodyPr>
          <a:lstStyle>
            <a:lvl1pPr>
              <a:defRPr sz="4000">
                <a:ln>
                  <a:noFill/>
                </a:ln>
                <a:solidFill>
                  <a:schemeClr val="accent5"/>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372319" y="6499274"/>
            <a:ext cx="11064307"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372319" y="1688735"/>
            <a:ext cx="629830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DB0861B-F9FF-D243-B22F-562C292C463F}"/>
              </a:ext>
            </a:extLst>
          </p:cNvPr>
          <p:cNvSpPr>
            <a:spLocks noGrp="1"/>
          </p:cNvSpPr>
          <p:nvPr>
            <p:ph sz="half" idx="1"/>
          </p:nvPr>
        </p:nvSpPr>
        <p:spPr>
          <a:xfrm>
            <a:off x="372319" y="1825625"/>
            <a:ext cx="629830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2">
            <a:extLst>
              <a:ext uri="{FF2B5EF4-FFF2-40B4-BE49-F238E27FC236}">
                <a16:creationId xmlns:a16="http://schemas.microsoft.com/office/drawing/2014/main" id="{13295912-2ADC-7A45-BA6F-53F1720E758A}"/>
              </a:ext>
            </a:extLst>
          </p:cNvPr>
          <p:cNvSpPr>
            <a:spLocks noGrp="1"/>
          </p:cNvSpPr>
          <p:nvPr>
            <p:ph type="pic" idx="10"/>
          </p:nvPr>
        </p:nvSpPr>
        <p:spPr>
          <a:xfrm>
            <a:off x="6985416" y="376700"/>
            <a:ext cx="4834263" cy="58002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9" name="Picture 8">
            <a:extLst>
              <a:ext uri="{FF2B5EF4-FFF2-40B4-BE49-F238E27FC236}">
                <a16:creationId xmlns:a16="http://schemas.microsoft.com/office/drawing/2014/main" id="{74A4F9F3-DC5B-5940-AC05-4538FCB7789C}"/>
              </a:ext>
            </a:extLst>
          </p:cNvPr>
          <p:cNvPicPr>
            <a:picLocks noChangeAspect="1"/>
          </p:cNvPicPr>
          <p:nvPr userDrawn="1"/>
        </p:nvPicPr>
        <p:blipFill>
          <a:blip r:embed="rId2"/>
          <a:stretch>
            <a:fillRect/>
          </a:stretch>
        </p:blipFill>
        <p:spPr>
          <a:xfrm>
            <a:off x="11730778" y="6422494"/>
            <a:ext cx="177805" cy="153559"/>
          </a:xfrm>
          <a:prstGeom prst="rect">
            <a:avLst/>
          </a:prstGeom>
        </p:spPr>
      </p:pic>
    </p:spTree>
    <p:extLst>
      <p:ext uri="{BB962C8B-B14F-4D97-AF65-F5344CB8AC3E}">
        <p14:creationId xmlns:p14="http://schemas.microsoft.com/office/powerpoint/2010/main" val="20110557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0_Text and full blee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372319" y="376699"/>
            <a:ext cx="5915248" cy="1149763"/>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372319" y="6499274"/>
            <a:ext cx="59152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372319" y="1688735"/>
            <a:ext cx="59152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DB0861B-F9FF-D243-B22F-562C292C463F}"/>
              </a:ext>
            </a:extLst>
          </p:cNvPr>
          <p:cNvSpPr>
            <a:spLocks noGrp="1"/>
          </p:cNvSpPr>
          <p:nvPr>
            <p:ph sz="half" idx="1"/>
          </p:nvPr>
        </p:nvSpPr>
        <p:spPr>
          <a:xfrm>
            <a:off x="372320" y="1825625"/>
            <a:ext cx="591524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2">
            <a:extLst>
              <a:ext uri="{FF2B5EF4-FFF2-40B4-BE49-F238E27FC236}">
                <a16:creationId xmlns:a16="http://schemas.microsoft.com/office/drawing/2014/main" id="{13295912-2ADC-7A45-BA6F-53F1720E758A}"/>
              </a:ext>
            </a:extLst>
          </p:cNvPr>
          <p:cNvSpPr>
            <a:spLocks noGrp="1"/>
          </p:cNvSpPr>
          <p:nvPr>
            <p:ph type="pic" idx="10"/>
          </p:nvPr>
        </p:nvSpPr>
        <p:spPr>
          <a:xfrm>
            <a:off x="6985416" y="-1"/>
            <a:ext cx="5206584" cy="68579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2" name="Picture 11">
            <a:extLst>
              <a:ext uri="{FF2B5EF4-FFF2-40B4-BE49-F238E27FC236}">
                <a16:creationId xmlns:a16="http://schemas.microsoft.com/office/drawing/2014/main" id="{1FF08261-59F3-B549-AA29-67CAC00AA064}"/>
              </a:ext>
            </a:extLst>
          </p:cNvPr>
          <p:cNvPicPr>
            <a:picLocks noChangeAspect="1"/>
          </p:cNvPicPr>
          <p:nvPr userDrawn="1"/>
        </p:nvPicPr>
        <p:blipFill>
          <a:blip r:embed="rId2"/>
          <a:stretch>
            <a:fillRect/>
          </a:stretch>
        </p:blipFill>
        <p:spPr>
          <a:xfrm>
            <a:off x="6581722" y="6422496"/>
            <a:ext cx="177800" cy="153555"/>
          </a:xfrm>
          <a:prstGeom prst="rect">
            <a:avLst/>
          </a:prstGeom>
        </p:spPr>
      </p:pic>
    </p:spTree>
    <p:extLst>
      <p:ext uri="{BB962C8B-B14F-4D97-AF65-F5344CB8AC3E}">
        <p14:creationId xmlns:p14="http://schemas.microsoft.com/office/powerpoint/2010/main" val="230564730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5_Title and Content_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372319" y="376699"/>
            <a:ext cx="5915248" cy="1149763"/>
          </a:xfrm>
          <a:noFill/>
          <a:ln>
            <a:noFill/>
          </a:ln>
        </p:spPr>
        <p:txBody>
          <a:bodyPr>
            <a:noAutofit/>
          </a:bodyPr>
          <a:lstStyle>
            <a:lvl1pPr>
              <a:defRPr sz="4000">
                <a:ln>
                  <a:noFill/>
                </a:ln>
                <a:solidFill>
                  <a:schemeClr val="bg1"/>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372319" y="6499274"/>
            <a:ext cx="591524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372319" y="1688735"/>
            <a:ext cx="591524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DB0861B-F9FF-D243-B22F-562C292C463F}"/>
              </a:ext>
            </a:extLst>
          </p:cNvPr>
          <p:cNvSpPr>
            <a:spLocks noGrp="1"/>
          </p:cNvSpPr>
          <p:nvPr>
            <p:ph sz="half" idx="1"/>
          </p:nvPr>
        </p:nvSpPr>
        <p:spPr>
          <a:xfrm>
            <a:off x="372320" y="1825625"/>
            <a:ext cx="5915248" cy="4351338"/>
          </a:xfrm>
        </p:spPr>
        <p:txBody>
          <a:bodyPr/>
          <a:lstStyle>
            <a:lvl1pPr marL="228600" indent="-228600">
              <a:buFontTx/>
              <a:buBlip>
                <a:blip r:embed="rId2"/>
              </a:buBlip>
              <a:defRPr>
                <a:solidFill>
                  <a:schemeClr val="bg1"/>
                </a:solidFill>
              </a:defRPr>
            </a:lvl1pPr>
            <a:lvl2pPr marL="685800" indent="-228600">
              <a:buFontTx/>
              <a:buBlip>
                <a:blip r:embed="rId2"/>
              </a:buBlip>
              <a:defRPr>
                <a:solidFill>
                  <a:schemeClr val="bg1"/>
                </a:solidFill>
              </a:defRPr>
            </a:lvl2pPr>
            <a:lvl3pPr marL="1143000" indent="-228600">
              <a:buFontTx/>
              <a:buBlip>
                <a:blip r:embed="rId2"/>
              </a:buBlip>
              <a:defRPr>
                <a:solidFill>
                  <a:schemeClr val="bg1"/>
                </a:solidFill>
              </a:defRPr>
            </a:lvl3pPr>
            <a:lvl4pPr marL="1600200" indent="-228600">
              <a:buFontTx/>
              <a:buBlip>
                <a:blip r:embed="rId2"/>
              </a:buBlip>
              <a:defRPr>
                <a:solidFill>
                  <a:schemeClr val="bg1"/>
                </a:solidFill>
              </a:defRPr>
            </a:lvl4pPr>
            <a:lvl5pPr marL="2057400" indent="-228600">
              <a:buFontTx/>
              <a:buBlip>
                <a:blip r:embed="rId2"/>
              </a:buBlip>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13295912-2ADC-7A45-BA6F-53F1720E758A}"/>
              </a:ext>
            </a:extLst>
          </p:cNvPr>
          <p:cNvSpPr>
            <a:spLocks noGrp="1"/>
          </p:cNvSpPr>
          <p:nvPr>
            <p:ph type="pic" idx="10"/>
          </p:nvPr>
        </p:nvSpPr>
        <p:spPr>
          <a:xfrm>
            <a:off x="6985416" y="-1"/>
            <a:ext cx="5206584" cy="68579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0" name="Picture 9">
            <a:extLst>
              <a:ext uri="{FF2B5EF4-FFF2-40B4-BE49-F238E27FC236}">
                <a16:creationId xmlns:a16="http://schemas.microsoft.com/office/drawing/2014/main" id="{9E26898C-A70B-394D-9844-9745E156445E}"/>
              </a:ext>
            </a:extLst>
          </p:cNvPr>
          <p:cNvPicPr>
            <a:picLocks noChangeAspect="1"/>
          </p:cNvPicPr>
          <p:nvPr userDrawn="1"/>
        </p:nvPicPr>
        <p:blipFill>
          <a:blip r:embed="rId2"/>
          <a:stretch>
            <a:fillRect/>
          </a:stretch>
        </p:blipFill>
        <p:spPr>
          <a:xfrm>
            <a:off x="6583217" y="6422496"/>
            <a:ext cx="177802" cy="153556"/>
          </a:xfrm>
          <a:prstGeom prst="rect">
            <a:avLst/>
          </a:prstGeom>
        </p:spPr>
      </p:pic>
    </p:spTree>
    <p:extLst>
      <p:ext uri="{BB962C8B-B14F-4D97-AF65-F5344CB8AC3E}">
        <p14:creationId xmlns:p14="http://schemas.microsoft.com/office/powerpoint/2010/main" val="24118744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0_Text and full bleed image_Red 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372319" y="376699"/>
            <a:ext cx="5915248" cy="1149763"/>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372319" y="6499274"/>
            <a:ext cx="59152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372319" y="1688735"/>
            <a:ext cx="59152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DB0861B-F9FF-D243-B22F-562C292C463F}"/>
              </a:ext>
            </a:extLst>
          </p:cNvPr>
          <p:cNvSpPr>
            <a:spLocks noGrp="1"/>
          </p:cNvSpPr>
          <p:nvPr>
            <p:ph sz="half" idx="1"/>
          </p:nvPr>
        </p:nvSpPr>
        <p:spPr>
          <a:xfrm>
            <a:off x="372320" y="1825625"/>
            <a:ext cx="591524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2">
            <a:extLst>
              <a:ext uri="{FF2B5EF4-FFF2-40B4-BE49-F238E27FC236}">
                <a16:creationId xmlns:a16="http://schemas.microsoft.com/office/drawing/2014/main" id="{13295912-2ADC-7A45-BA6F-53F1720E758A}"/>
              </a:ext>
            </a:extLst>
          </p:cNvPr>
          <p:cNvSpPr>
            <a:spLocks noGrp="1"/>
          </p:cNvSpPr>
          <p:nvPr>
            <p:ph type="pic" idx="10"/>
          </p:nvPr>
        </p:nvSpPr>
        <p:spPr>
          <a:xfrm>
            <a:off x="6985416" y="-1"/>
            <a:ext cx="5206584" cy="68579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2" name="Picture 11">
            <a:extLst>
              <a:ext uri="{FF2B5EF4-FFF2-40B4-BE49-F238E27FC236}">
                <a16:creationId xmlns:a16="http://schemas.microsoft.com/office/drawing/2014/main" id="{1FF08261-59F3-B549-AA29-67CAC00AA064}"/>
              </a:ext>
            </a:extLst>
          </p:cNvPr>
          <p:cNvPicPr>
            <a:picLocks noChangeAspect="1"/>
          </p:cNvPicPr>
          <p:nvPr userDrawn="1"/>
        </p:nvPicPr>
        <p:blipFill>
          <a:blip r:embed="rId2"/>
          <a:stretch>
            <a:fillRect/>
          </a:stretch>
        </p:blipFill>
        <p:spPr>
          <a:xfrm>
            <a:off x="6581722" y="6422496"/>
            <a:ext cx="177800" cy="153555"/>
          </a:xfrm>
          <a:prstGeom prst="rect">
            <a:avLst/>
          </a:prstGeom>
        </p:spPr>
      </p:pic>
    </p:spTree>
    <p:extLst>
      <p:ext uri="{BB962C8B-B14F-4D97-AF65-F5344CB8AC3E}">
        <p14:creationId xmlns:p14="http://schemas.microsoft.com/office/powerpoint/2010/main" val="186617543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0_Text and full bleed image_Red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372319" y="376699"/>
            <a:ext cx="5915248" cy="1149763"/>
          </a:xfrm>
          <a:noFill/>
          <a:ln>
            <a:noFill/>
          </a:ln>
        </p:spPr>
        <p:txBody>
          <a:bodyPr>
            <a:noAutofit/>
          </a:bodyPr>
          <a:lstStyle>
            <a:lvl1pPr>
              <a:defRPr sz="4000">
                <a:ln>
                  <a:noFill/>
                </a:ln>
                <a:solidFill>
                  <a:schemeClr val="accent1"/>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372319" y="6499274"/>
            <a:ext cx="591524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372319" y="1688735"/>
            <a:ext cx="591524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DB0861B-F9FF-D243-B22F-562C292C463F}"/>
              </a:ext>
            </a:extLst>
          </p:cNvPr>
          <p:cNvSpPr>
            <a:spLocks noGrp="1"/>
          </p:cNvSpPr>
          <p:nvPr>
            <p:ph sz="half" idx="1"/>
          </p:nvPr>
        </p:nvSpPr>
        <p:spPr>
          <a:xfrm>
            <a:off x="372320" y="1825625"/>
            <a:ext cx="591524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2">
            <a:extLst>
              <a:ext uri="{FF2B5EF4-FFF2-40B4-BE49-F238E27FC236}">
                <a16:creationId xmlns:a16="http://schemas.microsoft.com/office/drawing/2014/main" id="{13295912-2ADC-7A45-BA6F-53F1720E758A}"/>
              </a:ext>
            </a:extLst>
          </p:cNvPr>
          <p:cNvSpPr>
            <a:spLocks noGrp="1"/>
          </p:cNvSpPr>
          <p:nvPr>
            <p:ph type="pic" idx="10"/>
          </p:nvPr>
        </p:nvSpPr>
        <p:spPr>
          <a:xfrm>
            <a:off x="6985416" y="-1"/>
            <a:ext cx="5206584" cy="68579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0" name="Picture 9">
            <a:extLst>
              <a:ext uri="{FF2B5EF4-FFF2-40B4-BE49-F238E27FC236}">
                <a16:creationId xmlns:a16="http://schemas.microsoft.com/office/drawing/2014/main" id="{8D8D7D3B-A90B-A349-9339-CDA9EC6E66CE}"/>
              </a:ext>
            </a:extLst>
          </p:cNvPr>
          <p:cNvPicPr>
            <a:picLocks noChangeAspect="1"/>
          </p:cNvPicPr>
          <p:nvPr userDrawn="1"/>
        </p:nvPicPr>
        <p:blipFill>
          <a:blip r:embed="rId2"/>
          <a:stretch>
            <a:fillRect/>
          </a:stretch>
        </p:blipFill>
        <p:spPr>
          <a:xfrm>
            <a:off x="6581720" y="6422496"/>
            <a:ext cx="177802" cy="153556"/>
          </a:xfrm>
          <a:prstGeom prst="rect">
            <a:avLst/>
          </a:prstGeom>
        </p:spPr>
      </p:pic>
    </p:spTree>
    <p:extLst>
      <p:ext uri="{BB962C8B-B14F-4D97-AF65-F5344CB8AC3E}">
        <p14:creationId xmlns:p14="http://schemas.microsoft.com/office/powerpoint/2010/main" val="189711323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0_Text and full bleed image_Grey 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372319" y="376699"/>
            <a:ext cx="5915248" cy="1149763"/>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372319" y="6499274"/>
            <a:ext cx="59152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372319" y="1688735"/>
            <a:ext cx="59152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DB0861B-F9FF-D243-B22F-562C292C463F}"/>
              </a:ext>
            </a:extLst>
          </p:cNvPr>
          <p:cNvSpPr>
            <a:spLocks noGrp="1"/>
          </p:cNvSpPr>
          <p:nvPr>
            <p:ph sz="half" idx="1"/>
          </p:nvPr>
        </p:nvSpPr>
        <p:spPr>
          <a:xfrm>
            <a:off x="372320" y="1825625"/>
            <a:ext cx="591524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2">
            <a:extLst>
              <a:ext uri="{FF2B5EF4-FFF2-40B4-BE49-F238E27FC236}">
                <a16:creationId xmlns:a16="http://schemas.microsoft.com/office/drawing/2014/main" id="{13295912-2ADC-7A45-BA6F-53F1720E758A}"/>
              </a:ext>
            </a:extLst>
          </p:cNvPr>
          <p:cNvSpPr>
            <a:spLocks noGrp="1"/>
          </p:cNvSpPr>
          <p:nvPr>
            <p:ph type="pic" idx="10"/>
          </p:nvPr>
        </p:nvSpPr>
        <p:spPr>
          <a:xfrm>
            <a:off x="6985416" y="-1"/>
            <a:ext cx="5206584" cy="68579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2" name="Picture 11">
            <a:extLst>
              <a:ext uri="{FF2B5EF4-FFF2-40B4-BE49-F238E27FC236}">
                <a16:creationId xmlns:a16="http://schemas.microsoft.com/office/drawing/2014/main" id="{1FF08261-59F3-B549-AA29-67CAC00AA064}"/>
              </a:ext>
            </a:extLst>
          </p:cNvPr>
          <p:cNvPicPr>
            <a:picLocks noChangeAspect="1"/>
          </p:cNvPicPr>
          <p:nvPr userDrawn="1"/>
        </p:nvPicPr>
        <p:blipFill>
          <a:blip r:embed="rId2"/>
          <a:stretch>
            <a:fillRect/>
          </a:stretch>
        </p:blipFill>
        <p:spPr>
          <a:xfrm>
            <a:off x="6581722" y="6422496"/>
            <a:ext cx="177800" cy="153555"/>
          </a:xfrm>
          <a:prstGeom prst="rect">
            <a:avLst/>
          </a:prstGeom>
        </p:spPr>
      </p:pic>
    </p:spTree>
    <p:extLst>
      <p:ext uri="{BB962C8B-B14F-4D97-AF65-F5344CB8AC3E}">
        <p14:creationId xmlns:p14="http://schemas.microsoft.com/office/powerpoint/2010/main" val="272039766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0_Text and full bleed image_Grey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372319" y="376699"/>
            <a:ext cx="5915248" cy="1149763"/>
          </a:xfrm>
          <a:noFill/>
          <a:ln>
            <a:noFill/>
          </a:ln>
        </p:spPr>
        <p:txBody>
          <a:bodyPr>
            <a:noAutofit/>
          </a:bodyPr>
          <a:lstStyle>
            <a:lvl1pPr>
              <a:defRPr sz="4000">
                <a:ln>
                  <a:noFill/>
                </a:ln>
                <a:solidFill>
                  <a:schemeClr val="accent2"/>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372319" y="6499274"/>
            <a:ext cx="591524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372319" y="1688735"/>
            <a:ext cx="591524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DB0861B-F9FF-D243-B22F-562C292C463F}"/>
              </a:ext>
            </a:extLst>
          </p:cNvPr>
          <p:cNvSpPr>
            <a:spLocks noGrp="1"/>
          </p:cNvSpPr>
          <p:nvPr>
            <p:ph sz="half" idx="1"/>
          </p:nvPr>
        </p:nvSpPr>
        <p:spPr>
          <a:xfrm>
            <a:off x="372320" y="1825625"/>
            <a:ext cx="591524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2">
            <a:extLst>
              <a:ext uri="{FF2B5EF4-FFF2-40B4-BE49-F238E27FC236}">
                <a16:creationId xmlns:a16="http://schemas.microsoft.com/office/drawing/2014/main" id="{13295912-2ADC-7A45-BA6F-53F1720E758A}"/>
              </a:ext>
            </a:extLst>
          </p:cNvPr>
          <p:cNvSpPr>
            <a:spLocks noGrp="1"/>
          </p:cNvSpPr>
          <p:nvPr>
            <p:ph type="pic" idx="10"/>
          </p:nvPr>
        </p:nvSpPr>
        <p:spPr>
          <a:xfrm>
            <a:off x="6985416" y="-1"/>
            <a:ext cx="5206584" cy="68579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2" name="Picture 11">
            <a:extLst>
              <a:ext uri="{FF2B5EF4-FFF2-40B4-BE49-F238E27FC236}">
                <a16:creationId xmlns:a16="http://schemas.microsoft.com/office/drawing/2014/main" id="{7BC7EEA7-5047-1345-B404-6DD70F33B0B4}"/>
              </a:ext>
            </a:extLst>
          </p:cNvPr>
          <p:cNvPicPr>
            <a:picLocks noChangeAspect="1"/>
          </p:cNvPicPr>
          <p:nvPr userDrawn="1"/>
        </p:nvPicPr>
        <p:blipFill>
          <a:blip r:embed="rId2"/>
          <a:stretch>
            <a:fillRect/>
          </a:stretch>
        </p:blipFill>
        <p:spPr>
          <a:xfrm>
            <a:off x="6581719" y="6422495"/>
            <a:ext cx="177803" cy="153557"/>
          </a:xfrm>
          <a:prstGeom prst="rect">
            <a:avLst/>
          </a:prstGeom>
        </p:spPr>
      </p:pic>
    </p:spTree>
    <p:extLst>
      <p:ext uri="{BB962C8B-B14F-4D97-AF65-F5344CB8AC3E}">
        <p14:creationId xmlns:p14="http://schemas.microsoft.com/office/powerpoint/2010/main" val="17213406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0_Text and full bleed image_Orange A">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372319" y="376699"/>
            <a:ext cx="5915248" cy="1149763"/>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372319" y="6499274"/>
            <a:ext cx="59152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372319" y="1688735"/>
            <a:ext cx="59152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DB0861B-F9FF-D243-B22F-562C292C463F}"/>
              </a:ext>
            </a:extLst>
          </p:cNvPr>
          <p:cNvSpPr>
            <a:spLocks noGrp="1"/>
          </p:cNvSpPr>
          <p:nvPr>
            <p:ph sz="half" idx="1"/>
          </p:nvPr>
        </p:nvSpPr>
        <p:spPr>
          <a:xfrm>
            <a:off x="372320" y="1825625"/>
            <a:ext cx="591524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2">
            <a:extLst>
              <a:ext uri="{FF2B5EF4-FFF2-40B4-BE49-F238E27FC236}">
                <a16:creationId xmlns:a16="http://schemas.microsoft.com/office/drawing/2014/main" id="{13295912-2ADC-7A45-BA6F-53F1720E758A}"/>
              </a:ext>
            </a:extLst>
          </p:cNvPr>
          <p:cNvSpPr>
            <a:spLocks noGrp="1"/>
          </p:cNvSpPr>
          <p:nvPr>
            <p:ph type="pic" idx="10"/>
          </p:nvPr>
        </p:nvSpPr>
        <p:spPr>
          <a:xfrm>
            <a:off x="6985416" y="-1"/>
            <a:ext cx="5206584" cy="68579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2" name="Picture 11">
            <a:extLst>
              <a:ext uri="{FF2B5EF4-FFF2-40B4-BE49-F238E27FC236}">
                <a16:creationId xmlns:a16="http://schemas.microsoft.com/office/drawing/2014/main" id="{1FF08261-59F3-B549-AA29-67CAC00AA064}"/>
              </a:ext>
            </a:extLst>
          </p:cNvPr>
          <p:cNvPicPr>
            <a:picLocks noChangeAspect="1"/>
          </p:cNvPicPr>
          <p:nvPr userDrawn="1"/>
        </p:nvPicPr>
        <p:blipFill>
          <a:blip r:embed="rId2"/>
          <a:stretch>
            <a:fillRect/>
          </a:stretch>
        </p:blipFill>
        <p:spPr>
          <a:xfrm>
            <a:off x="6581722" y="6422496"/>
            <a:ext cx="177800" cy="153555"/>
          </a:xfrm>
          <a:prstGeom prst="rect">
            <a:avLst/>
          </a:prstGeom>
        </p:spPr>
      </p:pic>
    </p:spTree>
    <p:extLst>
      <p:ext uri="{BB962C8B-B14F-4D97-AF65-F5344CB8AC3E}">
        <p14:creationId xmlns:p14="http://schemas.microsoft.com/office/powerpoint/2010/main" val="11367747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0_Text and full bleed image_Orange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372319" y="376699"/>
            <a:ext cx="5915248" cy="1149763"/>
          </a:xfrm>
          <a:noFill/>
          <a:ln>
            <a:noFill/>
          </a:ln>
        </p:spPr>
        <p:txBody>
          <a:bodyPr>
            <a:noAutofit/>
          </a:bodyPr>
          <a:lstStyle>
            <a:lvl1pPr>
              <a:defRPr sz="4000">
                <a:ln>
                  <a:noFill/>
                </a:ln>
                <a:solidFill>
                  <a:schemeClr val="accent3"/>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372319" y="6499274"/>
            <a:ext cx="5915248"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372319" y="1688735"/>
            <a:ext cx="5915248"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DB0861B-F9FF-D243-B22F-562C292C463F}"/>
              </a:ext>
            </a:extLst>
          </p:cNvPr>
          <p:cNvSpPr>
            <a:spLocks noGrp="1"/>
          </p:cNvSpPr>
          <p:nvPr>
            <p:ph sz="half" idx="1"/>
          </p:nvPr>
        </p:nvSpPr>
        <p:spPr>
          <a:xfrm>
            <a:off x="372320" y="1825625"/>
            <a:ext cx="591524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2">
            <a:extLst>
              <a:ext uri="{FF2B5EF4-FFF2-40B4-BE49-F238E27FC236}">
                <a16:creationId xmlns:a16="http://schemas.microsoft.com/office/drawing/2014/main" id="{13295912-2ADC-7A45-BA6F-53F1720E758A}"/>
              </a:ext>
            </a:extLst>
          </p:cNvPr>
          <p:cNvSpPr>
            <a:spLocks noGrp="1"/>
          </p:cNvSpPr>
          <p:nvPr>
            <p:ph type="pic" idx="10"/>
          </p:nvPr>
        </p:nvSpPr>
        <p:spPr>
          <a:xfrm>
            <a:off x="6985416" y="-1"/>
            <a:ext cx="5206584" cy="68579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0" name="Picture 9">
            <a:extLst>
              <a:ext uri="{FF2B5EF4-FFF2-40B4-BE49-F238E27FC236}">
                <a16:creationId xmlns:a16="http://schemas.microsoft.com/office/drawing/2014/main" id="{6B3E446C-91C7-8142-901E-22AA8B815B0C}"/>
              </a:ext>
            </a:extLst>
          </p:cNvPr>
          <p:cNvPicPr>
            <a:picLocks noChangeAspect="1"/>
          </p:cNvPicPr>
          <p:nvPr userDrawn="1"/>
        </p:nvPicPr>
        <p:blipFill>
          <a:blip r:embed="rId2"/>
          <a:stretch>
            <a:fillRect/>
          </a:stretch>
        </p:blipFill>
        <p:spPr>
          <a:xfrm>
            <a:off x="6585541" y="6422494"/>
            <a:ext cx="177804" cy="153558"/>
          </a:xfrm>
          <a:prstGeom prst="rect">
            <a:avLst/>
          </a:prstGeom>
        </p:spPr>
      </p:pic>
    </p:spTree>
    <p:extLst>
      <p:ext uri="{BB962C8B-B14F-4D97-AF65-F5344CB8AC3E}">
        <p14:creationId xmlns:p14="http://schemas.microsoft.com/office/powerpoint/2010/main" val="114749851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0_Text and full bleed image_Teal A">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372319" y="376699"/>
            <a:ext cx="5915248" cy="1149763"/>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372319" y="6499274"/>
            <a:ext cx="59152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372319" y="1688735"/>
            <a:ext cx="59152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DB0861B-F9FF-D243-B22F-562C292C463F}"/>
              </a:ext>
            </a:extLst>
          </p:cNvPr>
          <p:cNvSpPr>
            <a:spLocks noGrp="1"/>
          </p:cNvSpPr>
          <p:nvPr>
            <p:ph sz="half" idx="1"/>
          </p:nvPr>
        </p:nvSpPr>
        <p:spPr>
          <a:xfrm>
            <a:off x="372320" y="1825625"/>
            <a:ext cx="591524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13295912-2ADC-7A45-BA6F-53F1720E758A}"/>
              </a:ext>
            </a:extLst>
          </p:cNvPr>
          <p:cNvSpPr>
            <a:spLocks noGrp="1"/>
          </p:cNvSpPr>
          <p:nvPr>
            <p:ph type="pic" idx="10"/>
          </p:nvPr>
        </p:nvSpPr>
        <p:spPr>
          <a:xfrm>
            <a:off x="6985416" y="-1"/>
            <a:ext cx="5206584" cy="68579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2" name="Picture 11">
            <a:extLst>
              <a:ext uri="{FF2B5EF4-FFF2-40B4-BE49-F238E27FC236}">
                <a16:creationId xmlns:a16="http://schemas.microsoft.com/office/drawing/2014/main" id="{1FF08261-59F3-B549-AA29-67CAC00AA064}"/>
              </a:ext>
            </a:extLst>
          </p:cNvPr>
          <p:cNvPicPr>
            <a:picLocks noChangeAspect="1"/>
          </p:cNvPicPr>
          <p:nvPr userDrawn="1"/>
        </p:nvPicPr>
        <p:blipFill>
          <a:blip r:embed="rId2"/>
          <a:stretch>
            <a:fillRect/>
          </a:stretch>
        </p:blipFill>
        <p:spPr>
          <a:xfrm>
            <a:off x="6581722" y="6422496"/>
            <a:ext cx="177800" cy="153555"/>
          </a:xfrm>
          <a:prstGeom prst="rect">
            <a:avLst/>
          </a:prstGeom>
        </p:spPr>
      </p:pic>
    </p:spTree>
    <p:extLst>
      <p:ext uri="{BB962C8B-B14F-4D97-AF65-F5344CB8AC3E}">
        <p14:creationId xmlns:p14="http://schemas.microsoft.com/office/powerpoint/2010/main" val="898665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2_Title_Black">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AD7A98-72A1-AE4F-9D76-2A1C183B5FFC}"/>
              </a:ext>
            </a:extLst>
          </p:cNvPr>
          <p:cNvSpPr>
            <a:spLocks noGrp="1"/>
          </p:cNvSpPr>
          <p:nvPr>
            <p:ph type="ctrTitle"/>
          </p:nvPr>
        </p:nvSpPr>
        <p:spPr>
          <a:xfrm>
            <a:off x="371061" y="4296635"/>
            <a:ext cx="11449877" cy="1098898"/>
          </a:xfrm>
        </p:spPr>
        <p:txBody>
          <a:bodyPr anchor="b"/>
          <a:lstStyle>
            <a:lvl1pPr algn="ctr">
              <a:lnSpc>
                <a:spcPct val="90000"/>
              </a:lnSpc>
              <a:defRPr sz="6000" b="1" i="0">
                <a:solidFill>
                  <a:schemeClr val="bg1"/>
                </a:solidFill>
                <a:latin typeface="Roobert" pitchFamily="2" charset="77"/>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4A85DD92-9410-7544-8605-ABE42DC16421}"/>
              </a:ext>
            </a:extLst>
          </p:cNvPr>
          <p:cNvSpPr>
            <a:spLocks noGrp="1"/>
          </p:cNvSpPr>
          <p:nvPr>
            <p:ph type="subTitle" idx="1"/>
          </p:nvPr>
        </p:nvSpPr>
        <p:spPr>
          <a:xfrm>
            <a:off x="371061" y="5628067"/>
            <a:ext cx="11449877" cy="85000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89084E00-74C0-824B-B613-B7B8AA29CAA8}"/>
              </a:ext>
            </a:extLst>
          </p:cNvPr>
          <p:cNvPicPr>
            <a:picLocks noChangeAspect="1"/>
          </p:cNvPicPr>
          <p:nvPr userDrawn="1"/>
        </p:nvPicPr>
        <p:blipFill>
          <a:blip r:embed="rId2"/>
          <a:stretch>
            <a:fillRect/>
          </a:stretch>
        </p:blipFill>
        <p:spPr>
          <a:xfrm>
            <a:off x="4818358" y="870677"/>
            <a:ext cx="2558323" cy="2558323"/>
          </a:xfrm>
          <a:prstGeom prst="rect">
            <a:avLst/>
          </a:prstGeom>
        </p:spPr>
      </p:pic>
    </p:spTree>
    <p:extLst>
      <p:ext uri="{BB962C8B-B14F-4D97-AF65-F5344CB8AC3E}">
        <p14:creationId xmlns:p14="http://schemas.microsoft.com/office/powerpoint/2010/main" val="332686063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0_Text and full bleed image_Teal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372319" y="376699"/>
            <a:ext cx="5915248" cy="1149763"/>
          </a:xfrm>
          <a:noFill/>
          <a:ln>
            <a:noFill/>
          </a:ln>
        </p:spPr>
        <p:txBody>
          <a:bodyPr>
            <a:noAutofit/>
          </a:bodyPr>
          <a:lstStyle>
            <a:lvl1pPr>
              <a:defRPr sz="4000">
                <a:ln>
                  <a:noFill/>
                </a:ln>
                <a:solidFill>
                  <a:schemeClr val="accent4"/>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372319" y="6499274"/>
            <a:ext cx="591524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372319" y="1688735"/>
            <a:ext cx="591524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DB0861B-F9FF-D243-B22F-562C292C463F}"/>
              </a:ext>
            </a:extLst>
          </p:cNvPr>
          <p:cNvSpPr>
            <a:spLocks noGrp="1"/>
          </p:cNvSpPr>
          <p:nvPr>
            <p:ph sz="half" idx="1"/>
          </p:nvPr>
        </p:nvSpPr>
        <p:spPr>
          <a:xfrm>
            <a:off x="372320" y="1825625"/>
            <a:ext cx="591524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2">
            <a:extLst>
              <a:ext uri="{FF2B5EF4-FFF2-40B4-BE49-F238E27FC236}">
                <a16:creationId xmlns:a16="http://schemas.microsoft.com/office/drawing/2014/main" id="{13295912-2ADC-7A45-BA6F-53F1720E758A}"/>
              </a:ext>
            </a:extLst>
          </p:cNvPr>
          <p:cNvSpPr>
            <a:spLocks noGrp="1"/>
          </p:cNvSpPr>
          <p:nvPr>
            <p:ph type="pic" idx="10"/>
          </p:nvPr>
        </p:nvSpPr>
        <p:spPr>
          <a:xfrm>
            <a:off x="6985416" y="-1"/>
            <a:ext cx="5206584" cy="68579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2" name="Picture 11">
            <a:extLst>
              <a:ext uri="{FF2B5EF4-FFF2-40B4-BE49-F238E27FC236}">
                <a16:creationId xmlns:a16="http://schemas.microsoft.com/office/drawing/2014/main" id="{8562568B-43F9-5D4B-AD48-172138AF24D9}"/>
              </a:ext>
            </a:extLst>
          </p:cNvPr>
          <p:cNvPicPr>
            <a:picLocks noChangeAspect="1"/>
          </p:cNvPicPr>
          <p:nvPr userDrawn="1"/>
        </p:nvPicPr>
        <p:blipFill>
          <a:blip r:embed="rId2"/>
          <a:stretch>
            <a:fillRect/>
          </a:stretch>
        </p:blipFill>
        <p:spPr>
          <a:xfrm>
            <a:off x="6585541" y="6422494"/>
            <a:ext cx="177804" cy="153558"/>
          </a:xfrm>
          <a:prstGeom prst="rect">
            <a:avLst/>
          </a:prstGeom>
        </p:spPr>
      </p:pic>
    </p:spTree>
    <p:extLst>
      <p:ext uri="{BB962C8B-B14F-4D97-AF65-F5344CB8AC3E}">
        <p14:creationId xmlns:p14="http://schemas.microsoft.com/office/powerpoint/2010/main" val="215788973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0_Text and full bleed image_Yellow A">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372319" y="376699"/>
            <a:ext cx="5915248" cy="1149763"/>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372319" y="6499274"/>
            <a:ext cx="59152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372319" y="1688735"/>
            <a:ext cx="59152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DB0861B-F9FF-D243-B22F-562C292C463F}"/>
              </a:ext>
            </a:extLst>
          </p:cNvPr>
          <p:cNvSpPr>
            <a:spLocks noGrp="1"/>
          </p:cNvSpPr>
          <p:nvPr>
            <p:ph sz="half" idx="1"/>
          </p:nvPr>
        </p:nvSpPr>
        <p:spPr>
          <a:xfrm>
            <a:off x="372320" y="1825625"/>
            <a:ext cx="591524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2">
            <a:extLst>
              <a:ext uri="{FF2B5EF4-FFF2-40B4-BE49-F238E27FC236}">
                <a16:creationId xmlns:a16="http://schemas.microsoft.com/office/drawing/2014/main" id="{13295912-2ADC-7A45-BA6F-53F1720E758A}"/>
              </a:ext>
            </a:extLst>
          </p:cNvPr>
          <p:cNvSpPr>
            <a:spLocks noGrp="1"/>
          </p:cNvSpPr>
          <p:nvPr>
            <p:ph type="pic" idx="10"/>
          </p:nvPr>
        </p:nvSpPr>
        <p:spPr>
          <a:xfrm>
            <a:off x="6985416" y="-1"/>
            <a:ext cx="5206584" cy="68579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2" name="Picture 11">
            <a:extLst>
              <a:ext uri="{FF2B5EF4-FFF2-40B4-BE49-F238E27FC236}">
                <a16:creationId xmlns:a16="http://schemas.microsoft.com/office/drawing/2014/main" id="{1FF08261-59F3-B549-AA29-67CAC00AA064}"/>
              </a:ext>
            </a:extLst>
          </p:cNvPr>
          <p:cNvPicPr>
            <a:picLocks noChangeAspect="1"/>
          </p:cNvPicPr>
          <p:nvPr userDrawn="1"/>
        </p:nvPicPr>
        <p:blipFill>
          <a:blip r:embed="rId2"/>
          <a:stretch>
            <a:fillRect/>
          </a:stretch>
        </p:blipFill>
        <p:spPr>
          <a:xfrm>
            <a:off x="6581722" y="6422496"/>
            <a:ext cx="177800" cy="153555"/>
          </a:xfrm>
          <a:prstGeom prst="rect">
            <a:avLst/>
          </a:prstGeom>
        </p:spPr>
      </p:pic>
    </p:spTree>
    <p:extLst>
      <p:ext uri="{BB962C8B-B14F-4D97-AF65-F5344CB8AC3E}">
        <p14:creationId xmlns:p14="http://schemas.microsoft.com/office/powerpoint/2010/main" val="197797806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0_Text and full bleed image_Yellow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372319" y="376699"/>
            <a:ext cx="5915248" cy="1149763"/>
          </a:xfrm>
          <a:noFill/>
          <a:ln>
            <a:noFill/>
          </a:ln>
        </p:spPr>
        <p:txBody>
          <a:bodyPr>
            <a:noAutofit/>
          </a:bodyPr>
          <a:lstStyle>
            <a:lvl1pPr>
              <a:defRPr sz="4000">
                <a:ln>
                  <a:noFill/>
                </a:ln>
                <a:solidFill>
                  <a:schemeClr val="accent5"/>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372319" y="6499274"/>
            <a:ext cx="5915248"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372319" y="1688735"/>
            <a:ext cx="5915248"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DB0861B-F9FF-D243-B22F-562C292C463F}"/>
              </a:ext>
            </a:extLst>
          </p:cNvPr>
          <p:cNvSpPr>
            <a:spLocks noGrp="1"/>
          </p:cNvSpPr>
          <p:nvPr>
            <p:ph sz="half" idx="1"/>
          </p:nvPr>
        </p:nvSpPr>
        <p:spPr>
          <a:xfrm>
            <a:off x="372320" y="1825625"/>
            <a:ext cx="591524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2">
            <a:extLst>
              <a:ext uri="{FF2B5EF4-FFF2-40B4-BE49-F238E27FC236}">
                <a16:creationId xmlns:a16="http://schemas.microsoft.com/office/drawing/2014/main" id="{13295912-2ADC-7A45-BA6F-53F1720E758A}"/>
              </a:ext>
            </a:extLst>
          </p:cNvPr>
          <p:cNvSpPr>
            <a:spLocks noGrp="1"/>
          </p:cNvSpPr>
          <p:nvPr>
            <p:ph type="pic" idx="10"/>
          </p:nvPr>
        </p:nvSpPr>
        <p:spPr>
          <a:xfrm>
            <a:off x="6985416" y="-1"/>
            <a:ext cx="5206584" cy="68579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0" name="Picture 9">
            <a:extLst>
              <a:ext uri="{FF2B5EF4-FFF2-40B4-BE49-F238E27FC236}">
                <a16:creationId xmlns:a16="http://schemas.microsoft.com/office/drawing/2014/main" id="{FA36E48D-65F2-B84B-8844-E40539E35FB9}"/>
              </a:ext>
            </a:extLst>
          </p:cNvPr>
          <p:cNvPicPr>
            <a:picLocks noChangeAspect="1"/>
          </p:cNvPicPr>
          <p:nvPr userDrawn="1"/>
        </p:nvPicPr>
        <p:blipFill>
          <a:blip r:embed="rId2"/>
          <a:stretch>
            <a:fillRect/>
          </a:stretch>
        </p:blipFill>
        <p:spPr>
          <a:xfrm>
            <a:off x="6587451" y="6422494"/>
            <a:ext cx="177805" cy="153559"/>
          </a:xfrm>
          <a:prstGeom prst="rect">
            <a:avLst/>
          </a:prstGeom>
        </p:spPr>
      </p:pic>
    </p:spTree>
    <p:extLst>
      <p:ext uri="{BB962C8B-B14F-4D97-AF65-F5344CB8AC3E}">
        <p14:creationId xmlns:p14="http://schemas.microsoft.com/office/powerpoint/2010/main" val="302964034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1_Text and full blee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5864893" y="376699"/>
            <a:ext cx="5571731" cy="1149763"/>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5864893" y="6499274"/>
            <a:ext cx="55717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5864893" y="1688735"/>
            <a:ext cx="55717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DB0861B-F9FF-D243-B22F-562C292C463F}"/>
              </a:ext>
            </a:extLst>
          </p:cNvPr>
          <p:cNvSpPr>
            <a:spLocks noGrp="1"/>
          </p:cNvSpPr>
          <p:nvPr>
            <p:ph sz="half" idx="1"/>
          </p:nvPr>
        </p:nvSpPr>
        <p:spPr>
          <a:xfrm>
            <a:off x="5864894" y="1825625"/>
            <a:ext cx="557173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2">
            <a:extLst>
              <a:ext uri="{FF2B5EF4-FFF2-40B4-BE49-F238E27FC236}">
                <a16:creationId xmlns:a16="http://schemas.microsoft.com/office/drawing/2014/main" id="{13295912-2ADC-7A45-BA6F-53F1720E758A}"/>
              </a:ext>
            </a:extLst>
          </p:cNvPr>
          <p:cNvSpPr>
            <a:spLocks noGrp="1"/>
          </p:cNvSpPr>
          <p:nvPr>
            <p:ph type="pic" idx="10"/>
          </p:nvPr>
        </p:nvSpPr>
        <p:spPr>
          <a:xfrm>
            <a:off x="-39538" y="-1"/>
            <a:ext cx="5206584" cy="68579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2" name="Picture 11">
            <a:extLst>
              <a:ext uri="{FF2B5EF4-FFF2-40B4-BE49-F238E27FC236}">
                <a16:creationId xmlns:a16="http://schemas.microsoft.com/office/drawing/2014/main" id="{1FF08261-59F3-B549-AA29-67CAC00AA064}"/>
              </a:ext>
            </a:extLst>
          </p:cNvPr>
          <p:cNvPicPr>
            <a:picLocks noChangeAspect="1"/>
          </p:cNvPicPr>
          <p:nvPr userDrawn="1"/>
        </p:nvPicPr>
        <p:blipFill>
          <a:blip r:embed="rId2"/>
          <a:stretch>
            <a:fillRect/>
          </a:stretch>
        </p:blipFill>
        <p:spPr>
          <a:xfrm>
            <a:off x="11730781" y="6422496"/>
            <a:ext cx="177800" cy="153555"/>
          </a:xfrm>
          <a:prstGeom prst="rect">
            <a:avLst/>
          </a:prstGeom>
        </p:spPr>
      </p:pic>
    </p:spTree>
    <p:extLst>
      <p:ext uri="{BB962C8B-B14F-4D97-AF65-F5344CB8AC3E}">
        <p14:creationId xmlns:p14="http://schemas.microsoft.com/office/powerpoint/2010/main" val="13495366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1_Text and full bleed image_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5864893" y="376699"/>
            <a:ext cx="5571731" cy="1149763"/>
          </a:xfrm>
          <a:noFill/>
          <a:ln>
            <a:noFill/>
          </a:ln>
        </p:spPr>
        <p:txBody>
          <a:bodyPr>
            <a:noAutofit/>
          </a:bodyPr>
          <a:lstStyle>
            <a:lvl1pPr>
              <a:defRPr sz="4000">
                <a:ln>
                  <a:noFill/>
                </a:ln>
                <a:solidFill>
                  <a:schemeClr val="bg1"/>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5864893" y="6499274"/>
            <a:ext cx="55717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5864893" y="1688735"/>
            <a:ext cx="557173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DB0861B-F9FF-D243-B22F-562C292C463F}"/>
              </a:ext>
            </a:extLst>
          </p:cNvPr>
          <p:cNvSpPr>
            <a:spLocks noGrp="1"/>
          </p:cNvSpPr>
          <p:nvPr>
            <p:ph sz="half" idx="1"/>
          </p:nvPr>
        </p:nvSpPr>
        <p:spPr>
          <a:xfrm>
            <a:off x="5864894" y="1825625"/>
            <a:ext cx="5571731" cy="4351338"/>
          </a:xfrm>
        </p:spPr>
        <p:txBody>
          <a:bodyPr/>
          <a:lstStyle>
            <a:lvl1pPr marL="228600" indent="-228600">
              <a:buFontTx/>
              <a:buBlip>
                <a:blip r:embed="rId2"/>
              </a:buBlip>
              <a:defRPr>
                <a:solidFill>
                  <a:schemeClr val="bg1"/>
                </a:solidFill>
              </a:defRPr>
            </a:lvl1pPr>
            <a:lvl2pPr marL="685800" indent="-228600">
              <a:buFontTx/>
              <a:buBlip>
                <a:blip r:embed="rId2"/>
              </a:buBlip>
              <a:defRPr>
                <a:solidFill>
                  <a:schemeClr val="bg1"/>
                </a:solidFill>
              </a:defRPr>
            </a:lvl2pPr>
            <a:lvl3pPr marL="1143000" indent="-228600">
              <a:buFontTx/>
              <a:buBlip>
                <a:blip r:embed="rId2"/>
              </a:buBlip>
              <a:defRPr>
                <a:solidFill>
                  <a:schemeClr val="bg1"/>
                </a:solidFill>
              </a:defRPr>
            </a:lvl3pPr>
            <a:lvl4pPr marL="1600200" indent="-228600">
              <a:buFontTx/>
              <a:buBlip>
                <a:blip r:embed="rId2"/>
              </a:buBlip>
              <a:defRPr>
                <a:solidFill>
                  <a:schemeClr val="bg1"/>
                </a:solidFill>
              </a:defRPr>
            </a:lvl4pPr>
            <a:lvl5pPr marL="2057400" indent="-228600">
              <a:buFontTx/>
              <a:buBlip>
                <a:blip r:embed="rId2"/>
              </a:buBlip>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13295912-2ADC-7A45-BA6F-53F1720E758A}"/>
              </a:ext>
            </a:extLst>
          </p:cNvPr>
          <p:cNvSpPr>
            <a:spLocks noGrp="1"/>
          </p:cNvSpPr>
          <p:nvPr>
            <p:ph type="pic" idx="10"/>
          </p:nvPr>
        </p:nvSpPr>
        <p:spPr>
          <a:xfrm>
            <a:off x="-39538" y="-1"/>
            <a:ext cx="5206584" cy="68579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9" name="Picture 8">
            <a:extLst>
              <a:ext uri="{FF2B5EF4-FFF2-40B4-BE49-F238E27FC236}">
                <a16:creationId xmlns:a16="http://schemas.microsoft.com/office/drawing/2014/main" id="{DCF787E1-A359-494E-8FE8-5A49E611DA2C}"/>
              </a:ext>
            </a:extLst>
          </p:cNvPr>
          <p:cNvPicPr>
            <a:picLocks noChangeAspect="1"/>
          </p:cNvPicPr>
          <p:nvPr userDrawn="1"/>
        </p:nvPicPr>
        <p:blipFill>
          <a:blip r:embed="rId2"/>
          <a:stretch>
            <a:fillRect/>
          </a:stretch>
        </p:blipFill>
        <p:spPr>
          <a:xfrm>
            <a:off x="11730779" y="6422496"/>
            <a:ext cx="177802" cy="153556"/>
          </a:xfrm>
          <a:prstGeom prst="rect">
            <a:avLst/>
          </a:prstGeom>
        </p:spPr>
      </p:pic>
    </p:spTree>
    <p:extLst>
      <p:ext uri="{BB962C8B-B14F-4D97-AF65-F5344CB8AC3E}">
        <p14:creationId xmlns:p14="http://schemas.microsoft.com/office/powerpoint/2010/main" val="118840932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1_Text and full bleed image_Red 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5864893" y="376699"/>
            <a:ext cx="5571731" cy="1149763"/>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5864893" y="6499274"/>
            <a:ext cx="55717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5864893" y="1688735"/>
            <a:ext cx="55717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DB0861B-F9FF-D243-B22F-562C292C463F}"/>
              </a:ext>
            </a:extLst>
          </p:cNvPr>
          <p:cNvSpPr>
            <a:spLocks noGrp="1"/>
          </p:cNvSpPr>
          <p:nvPr>
            <p:ph sz="half" idx="1"/>
          </p:nvPr>
        </p:nvSpPr>
        <p:spPr>
          <a:xfrm>
            <a:off x="5864894" y="1825625"/>
            <a:ext cx="557173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2">
            <a:extLst>
              <a:ext uri="{FF2B5EF4-FFF2-40B4-BE49-F238E27FC236}">
                <a16:creationId xmlns:a16="http://schemas.microsoft.com/office/drawing/2014/main" id="{13295912-2ADC-7A45-BA6F-53F1720E758A}"/>
              </a:ext>
            </a:extLst>
          </p:cNvPr>
          <p:cNvSpPr>
            <a:spLocks noGrp="1"/>
          </p:cNvSpPr>
          <p:nvPr>
            <p:ph type="pic" idx="10"/>
          </p:nvPr>
        </p:nvSpPr>
        <p:spPr>
          <a:xfrm>
            <a:off x="-39538" y="-1"/>
            <a:ext cx="5206584" cy="68579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2" name="Picture 11">
            <a:extLst>
              <a:ext uri="{FF2B5EF4-FFF2-40B4-BE49-F238E27FC236}">
                <a16:creationId xmlns:a16="http://schemas.microsoft.com/office/drawing/2014/main" id="{1FF08261-59F3-B549-AA29-67CAC00AA064}"/>
              </a:ext>
            </a:extLst>
          </p:cNvPr>
          <p:cNvPicPr>
            <a:picLocks noChangeAspect="1"/>
          </p:cNvPicPr>
          <p:nvPr userDrawn="1"/>
        </p:nvPicPr>
        <p:blipFill>
          <a:blip r:embed="rId2"/>
          <a:stretch>
            <a:fillRect/>
          </a:stretch>
        </p:blipFill>
        <p:spPr>
          <a:xfrm>
            <a:off x="11730781" y="6422496"/>
            <a:ext cx="177800" cy="153555"/>
          </a:xfrm>
          <a:prstGeom prst="rect">
            <a:avLst/>
          </a:prstGeom>
        </p:spPr>
      </p:pic>
    </p:spTree>
    <p:extLst>
      <p:ext uri="{BB962C8B-B14F-4D97-AF65-F5344CB8AC3E}">
        <p14:creationId xmlns:p14="http://schemas.microsoft.com/office/powerpoint/2010/main" val="79537528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1_Text and full bleed image_Red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5864893" y="376699"/>
            <a:ext cx="5571731" cy="1149763"/>
          </a:xfrm>
          <a:noFill/>
          <a:ln>
            <a:noFill/>
          </a:ln>
        </p:spPr>
        <p:txBody>
          <a:bodyPr>
            <a:noAutofit/>
          </a:bodyPr>
          <a:lstStyle>
            <a:lvl1pPr>
              <a:defRPr sz="4000">
                <a:ln>
                  <a:noFill/>
                </a:ln>
                <a:solidFill>
                  <a:schemeClr val="accent1"/>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5864893" y="6499274"/>
            <a:ext cx="557173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5864893" y="1688735"/>
            <a:ext cx="557173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DB0861B-F9FF-D243-B22F-562C292C463F}"/>
              </a:ext>
            </a:extLst>
          </p:cNvPr>
          <p:cNvSpPr>
            <a:spLocks noGrp="1"/>
          </p:cNvSpPr>
          <p:nvPr>
            <p:ph sz="half" idx="1"/>
          </p:nvPr>
        </p:nvSpPr>
        <p:spPr>
          <a:xfrm>
            <a:off x="5864894" y="1825625"/>
            <a:ext cx="557173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2">
            <a:extLst>
              <a:ext uri="{FF2B5EF4-FFF2-40B4-BE49-F238E27FC236}">
                <a16:creationId xmlns:a16="http://schemas.microsoft.com/office/drawing/2014/main" id="{13295912-2ADC-7A45-BA6F-53F1720E758A}"/>
              </a:ext>
            </a:extLst>
          </p:cNvPr>
          <p:cNvSpPr>
            <a:spLocks noGrp="1"/>
          </p:cNvSpPr>
          <p:nvPr>
            <p:ph type="pic" idx="10"/>
          </p:nvPr>
        </p:nvSpPr>
        <p:spPr>
          <a:xfrm>
            <a:off x="-39538" y="-1"/>
            <a:ext cx="5206584" cy="68579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9" name="Picture 8">
            <a:extLst>
              <a:ext uri="{FF2B5EF4-FFF2-40B4-BE49-F238E27FC236}">
                <a16:creationId xmlns:a16="http://schemas.microsoft.com/office/drawing/2014/main" id="{BFBB9992-77A1-544F-9E5D-A806FAD57D79}"/>
              </a:ext>
            </a:extLst>
          </p:cNvPr>
          <p:cNvPicPr>
            <a:picLocks noChangeAspect="1"/>
          </p:cNvPicPr>
          <p:nvPr userDrawn="1"/>
        </p:nvPicPr>
        <p:blipFill>
          <a:blip r:embed="rId2"/>
          <a:stretch>
            <a:fillRect/>
          </a:stretch>
        </p:blipFill>
        <p:spPr>
          <a:xfrm>
            <a:off x="11730780" y="6422496"/>
            <a:ext cx="177802" cy="153556"/>
          </a:xfrm>
          <a:prstGeom prst="rect">
            <a:avLst/>
          </a:prstGeom>
        </p:spPr>
      </p:pic>
    </p:spTree>
    <p:extLst>
      <p:ext uri="{BB962C8B-B14F-4D97-AF65-F5344CB8AC3E}">
        <p14:creationId xmlns:p14="http://schemas.microsoft.com/office/powerpoint/2010/main" val="36135204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1_Text and full bleed image_Grey 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5864893" y="376699"/>
            <a:ext cx="5571731" cy="1149763"/>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5864893" y="6499274"/>
            <a:ext cx="55717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5864893" y="1688735"/>
            <a:ext cx="55717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DB0861B-F9FF-D243-B22F-562C292C463F}"/>
              </a:ext>
            </a:extLst>
          </p:cNvPr>
          <p:cNvSpPr>
            <a:spLocks noGrp="1"/>
          </p:cNvSpPr>
          <p:nvPr>
            <p:ph sz="half" idx="1"/>
          </p:nvPr>
        </p:nvSpPr>
        <p:spPr>
          <a:xfrm>
            <a:off x="5864894" y="1825625"/>
            <a:ext cx="557173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2">
            <a:extLst>
              <a:ext uri="{FF2B5EF4-FFF2-40B4-BE49-F238E27FC236}">
                <a16:creationId xmlns:a16="http://schemas.microsoft.com/office/drawing/2014/main" id="{13295912-2ADC-7A45-BA6F-53F1720E758A}"/>
              </a:ext>
            </a:extLst>
          </p:cNvPr>
          <p:cNvSpPr>
            <a:spLocks noGrp="1"/>
          </p:cNvSpPr>
          <p:nvPr>
            <p:ph type="pic" idx="10"/>
          </p:nvPr>
        </p:nvSpPr>
        <p:spPr>
          <a:xfrm>
            <a:off x="-39538" y="-1"/>
            <a:ext cx="5206584" cy="68579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2" name="Picture 11">
            <a:extLst>
              <a:ext uri="{FF2B5EF4-FFF2-40B4-BE49-F238E27FC236}">
                <a16:creationId xmlns:a16="http://schemas.microsoft.com/office/drawing/2014/main" id="{1FF08261-59F3-B549-AA29-67CAC00AA064}"/>
              </a:ext>
            </a:extLst>
          </p:cNvPr>
          <p:cNvPicPr>
            <a:picLocks noChangeAspect="1"/>
          </p:cNvPicPr>
          <p:nvPr userDrawn="1"/>
        </p:nvPicPr>
        <p:blipFill>
          <a:blip r:embed="rId2"/>
          <a:stretch>
            <a:fillRect/>
          </a:stretch>
        </p:blipFill>
        <p:spPr>
          <a:xfrm>
            <a:off x="11730781" y="6422496"/>
            <a:ext cx="177800" cy="153555"/>
          </a:xfrm>
          <a:prstGeom prst="rect">
            <a:avLst/>
          </a:prstGeom>
        </p:spPr>
      </p:pic>
    </p:spTree>
    <p:extLst>
      <p:ext uri="{BB962C8B-B14F-4D97-AF65-F5344CB8AC3E}">
        <p14:creationId xmlns:p14="http://schemas.microsoft.com/office/powerpoint/2010/main" val="49045559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1_Text and full bleed image_Grey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5864893" y="376699"/>
            <a:ext cx="5571731" cy="1149763"/>
          </a:xfrm>
          <a:noFill/>
          <a:ln>
            <a:noFill/>
          </a:ln>
        </p:spPr>
        <p:txBody>
          <a:bodyPr>
            <a:noAutofit/>
          </a:bodyPr>
          <a:lstStyle>
            <a:lvl1pPr>
              <a:defRPr sz="4000">
                <a:ln>
                  <a:noFill/>
                </a:ln>
                <a:solidFill>
                  <a:schemeClr val="accent2"/>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5864893" y="6499274"/>
            <a:ext cx="55717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5864893" y="1688735"/>
            <a:ext cx="557173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DB0861B-F9FF-D243-B22F-562C292C463F}"/>
              </a:ext>
            </a:extLst>
          </p:cNvPr>
          <p:cNvSpPr>
            <a:spLocks noGrp="1"/>
          </p:cNvSpPr>
          <p:nvPr>
            <p:ph sz="half" idx="1"/>
          </p:nvPr>
        </p:nvSpPr>
        <p:spPr>
          <a:xfrm>
            <a:off x="5864894" y="1825625"/>
            <a:ext cx="557173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13295912-2ADC-7A45-BA6F-53F1720E758A}"/>
              </a:ext>
            </a:extLst>
          </p:cNvPr>
          <p:cNvSpPr>
            <a:spLocks noGrp="1"/>
          </p:cNvSpPr>
          <p:nvPr>
            <p:ph type="pic" idx="10"/>
          </p:nvPr>
        </p:nvSpPr>
        <p:spPr>
          <a:xfrm>
            <a:off x="-39538" y="-1"/>
            <a:ext cx="5206584" cy="68579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0" name="Picture 9">
            <a:extLst>
              <a:ext uri="{FF2B5EF4-FFF2-40B4-BE49-F238E27FC236}">
                <a16:creationId xmlns:a16="http://schemas.microsoft.com/office/drawing/2014/main" id="{5D21D879-6D08-3645-96A8-F80570977C0F}"/>
              </a:ext>
            </a:extLst>
          </p:cNvPr>
          <p:cNvPicPr>
            <a:picLocks noChangeAspect="1"/>
          </p:cNvPicPr>
          <p:nvPr userDrawn="1"/>
        </p:nvPicPr>
        <p:blipFill>
          <a:blip r:embed="rId2"/>
          <a:stretch>
            <a:fillRect/>
          </a:stretch>
        </p:blipFill>
        <p:spPr>
          <a:xfrm>
            <a:off x="11730779" y="6422495"/>
            <a:ext cx="177803" cy="153557"/>
          </a:xfrm>
          <a:prstGeom prst="rect">
            <a:avLst/>
          </a:prstGeom>
        </p:spPr>
      </p:pic>
    </p:spTree>
    <p:extLst>
      <p:ext uri="{BB962C8B-B14F-4D97-AF65-F5344CB8AC3E}">
        <p14:creationId xmlns:p14="http://schemas.microsoft.com/office/powerpoint/2010/main" val="347266574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1_Text and full bleed image_Orange A">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5864893" y="376699"/>
            <a:ext cx="5571731" cy="1149763"/>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5864893" y="6499274"/>
            <a:ext cx="55717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5864893" y="1688735"/>
            <a:ext cx="55717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DB0861B-F9FF-D243-B22F-562C292C463F}"/>
              </a:ext>
            </a:extLst>
          </p:cNvPr>
          <p:cNvSpPr>
            <a:spLocks noGrp="1"/>
          </p:cNvSpPr>
          <p:nvPr>
            <p:ph sz="half" idx="1"/>
          </p:nvPr>
        </p:nvSpPr>
        <p:spPr>
          <a:xfrm>
            <a:off x="5864894" y="1825625"/>
            <a:ext cx="557173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2">
            <a:extLst>
              <a:ext uri="{FF2B5EF4-FFF2-40B4-BE49-F238E27FC236}">
                <a16:creationId xmlns:a16="http://schemas.microsoft.com/office/drawing/2014/main" id="{13295912-2ADC-7A45-BA6F-53F1720E758A}"/>
              </a:ext>
            </a:extLst>
          </p:cNvPr>
          <p:cNvSpPr>
            <a:spLocks noGrp="1"/>
          </p:cNvSpPr>
          <p:nvPr>
            <p:ph type="pic" idx="10"/>
          </p:nvPr>
        </p:nvSpPr>
        <p:spPr>
          <a:xfrm>
            <a:off x="-39538" y="-1"/>
            <a:ext cx="5206584" cy="68579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2" name="Picture 11">
            <a:extLst>
              <a:ext uri="{FF2B5EF4-FFF2-40B4-BE49-F238E27FC236}">
                <a16:creationId xmlns:a16="http://schemas.microsoft.com/office/drawing/2014/main" id="{1FF08261-59F3-B549-AA29-67CAC00AA064}"/>
              </a:ext>
            </a:extLst>
          </p:cNvPr>
          <p:cNvPicPr>
            <a:picLocks noChangeAspect="1"/>
          </p:cNvPicPr>
          <p:nvPr userDrawn="1"/>
        </p:nvPicPr>
        <p:blipFill>
          <a:blip r:embed="rId2"/>
          <a:stretch>
            <a:fillRect/>
          </a:stretch>
        </p:blipFill>
        <p:spPr>
          <a:xfrm>
            <a:off x="11730781" y="6422496"/>
            <a:ext cx="177800" cy="153555"/>
          </a:xfrm>
          <a:prstGeom prst="rect">
            <a:avLst/>
          </a:prstGeom>
        </p:spPr>
      </p:pic>
    </p:spTree>
    <p:extLst>
      <p:ext uri="{BB962C8B-B14F-4D97-AF65-F5344CB8AC3E}">
        <p14:creationId xmlns:p14="http://schemas.microsoft.com/office/powerpoint/2010/main" val="1623249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2_Title_Red">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AD7A98-72A1-AE4F-9D76-2A1C183B5FFC}"/>
              </a:ext>
            </a:extLst>
          </p:cNvPr>
          <p:cNvSpPr>
            <a:spLocks noGrp="1"/>
          </p:cNvSpPr>
          <p:nvPr>
            <p:ph type="ctrTitle"/>
          </p:nvPr>
        </p:nvSpPr>
        <p:spPr>
          <a:xfrm>
            <a:off x="371061" y="4296635"/>
            <a:ext cx="11449877" cy="1098898"/>
          </a:xfrm>
        </p:spPr>
        <p:txBody>
          <a:bodyPr anchor="b"/>
          <a:lstStyle>
            <a:lvl1pPr algn="ctr">
              <a:lnSpc>
                <a:spcPct val="90000"/>
              </a:lnSpc>
              <a:defRPr sz="6000" b="1" i="0">
                <a:solidFill>
                  <a:schemeClr val="accent6"/>
                </a:solidFill>
                <a:latin typeface="Roobert" pitchFamily="2" charset="77"/>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4A85DD92-9410-7544-8605-ABE42DC16421}"/>
              </a:ext>
            </a:extLst>
          </p:cNvPr>
          <p:cNvSpPr>
            <a:spLocks noGrp="1"/>
          </p:cNvSpPr>
          <p:nvPr>
            <p:ph type="subTitle" idx="1"/>
          </p:nvPr>
        </p:nvSpPr>
        <p:spPr>
          <a:xfrm>
            <a:off x="371061" y="5628067"/>
            <a:ext cx="11449877" cy="850007"/>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C376CBC8-E15E-3140-978E-D4C8AB2A42E5}"/>
              </a:ext>
            </a:extLst>
          </p:cNvPr>
          <p:cNvPicPr>
            <a:picLocks noChangeAspect="1"/>
          </p:cNvPicPr>
          <p:nvPr userDrawn="1"/>
        </p:nvPicPr>
        <p:blipFill>
          <a:blip r:embed="rId2"/>
          <a:stretch>
            <a:fillRect/>
          </a:stretch>
        </p:blipFill>
        <p:spPr>
          <a:xfrm>
            <a:off x="4815317" y="870677"/>
            <a:ext cx="2561365" cy="2558323"/>
          </a:xfrm>
          <a:prstGeom prst="rect">
            <a:avLst/>
          </a:prstGeom>
        </p:spPr>
      </p:pic>
    </p:spTree>
    <p:extLst>
      <p:ext uri="{BB962C8B-B14F-4D97-AF65-F5344CB8AC3E}">
        <p14:creationId xmlns:p14="http://schemas.microsoft.com/office/powerpoint/2010/main" val="410407633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1_Text and full bleed image_Orange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5864893" y="376699"/>
            <a:ext cx="5571731" cy="1149763"/>
          </a:xfrm>
          <a:noFill/>
          <a:ln>
            <a:noFill/>
          </a:ln>
        </p:spPr>
        <p:txBody>
          <a:bodyPr>
            <a:noAutofit/>
          </a:bodyPr>
          <a:lstStyle>
            <a:lvl1pPr>
              <a:defRPr sz="4000">
                <a:ln>
                  <a:noFill/>
                </a:ln>
                <a:solidFill>
                  <a:schemeClr val="accent3"/>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5864893" y="6499274"/>
            <a:ext cx="5571733"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5864893" y="1688735"/>
            <a:ext cx="5571732"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DB0861B-F9FF-D243-B22F-562C292C463F}"/>
              </a:ext>
            </a:extLst>
          </p:cNvPr>
          <p:cNvSpPr>
            <a:spLocks noGrp="1"/>
          </p:cNvSpPr>
          <p:nvPr>
            <p:ph sz="half" idx="1"/>
          </p:nvPr>
        </p:nvSpPr>
        <p:spPr>
          <a:xfrm>
            <a:off x="5864894" y="1825625"/>
            <a:ext cx="557173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13295912-2ADC-7A45-BA6F-53F1720E758A}"/>
              </a:ext>
            </a:extLst>
          </p:cNvPr>
          <p:cNvSpPr>
            <a:spLocks noGrp="1"/>
          </p:cNvSpPr>
          <p:nvPr>
            <p:ph type="pic" idx="10"/>
          </p:nvPr>
        </p:nvSpPr>
        <p:spPr>
          <a:xfrm>
            <a:off x="-39538" y="-1"/>
            <a:ext cx="5206584" cy="68579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9" name="Picture 8">
            <a:extLst>
              <a:ext uri="{FF2B5EF4-FFF2-40B4-BE49-F238E27FC236}">
                <a16:creationId xmlns:a16="http://schemas.microsoft.com/office/drawing/2014/main" id="{95621E17-9113-0C45-9CD3-F0C0B23D7465}"/>
              </a:ext>
            </a:extLst>
          </p:cNvPr>
          <p:cNvPicPr>
            <a:picLocks noChangeAspect="1"/>
          </p:cNvPicPr>
          <p:nvPr userDrawn="1"/>
        </p:nvPicPr>
        <p:blipFill>
          <a:blip r:embed="rId2"/>
          <a:stretch>
            <a:fillRect/>
          </a:stretch>
        </p:blipFill>
        <p:spPr>
          <a:xfrm>
            <a:off x="11730779" y="6422494"/>
            <a:ext cx="177804" cy="153558"/>
          </a:xfrm>
          <a:prstGeom prst="rect">
            <a:avLst/>
          </a:prstGeom>
        </p:spPr>
      </p:pic>
    </p:spTree>
    <p:extLst>
      <p:ext uri="{BB962C8B-B14F-4D97-AF65-F5344CB8AC3E}">
        <p14:creationId xmlns:p14="http://schemas.microsoft.com/office/powerpoint/2010/main" val="370048485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1_Text and full bleed image_Teal A">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5864893" y="376699"/>
            <a:ext cx="5571731" cy="1149763"/>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5864893" y="6499274"/>
            <a:ext cx="55717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5864893" y="1688735"/>
            <a:ext cx="55717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DB0861B-F9FF-D243-B22F-562C292C463F}"/>
              </a:ext>
            </a:extLst>
          </p:cNvPr>
          <p:cNvSpPr>
            <a:spLocks noGrp="1"/>
          </p:cNvSpPr>
          <p:nvPr>
            <p:ph sz="half" idx="1"/>
          </p:nvPr>
        </p:nvSpPr>
        <p:spPr>
          <a:xfrm>
            <a:off x="5864894" y="1825625"/>
            <a:ext cx="557173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2">
            <a:extLst>
              <a:ext uri="{FF2B5EF4-FFF2-40B4-BE49-F238E27FC236}">
                <a16:creationId xmlns:a16="http://schemas.microsoft.com/office/drawing/2014/main" id="{13295912-2ADC-7A45-BA6F-53F1720E758A}"/>
              </a:ext>
            </a:extLst>
          </p:cNvPr>
          <p:cNvSpPr>
            <a:spLocks noGrp="1"/>
          </p:cNvSpPr>
          <p:nvPr>
            <p:ph type="pic" idx="10"/>
          </p:nvPr>
        </p:nvSpPr>
        <p:spPr>
          <a:xfrm>
            <a:off x="-39538" y="-1"/>
            <a:ext cx="5206584" cy="68579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2" name="Picture 11">
            <a:extLst>
              <a:ext uri="{FF2B5EF4-FFF2-40B4-BE49-F238E27FC236}">
                <a16:creationId xmlns:a16="http://schemas.microsoft.com/office/drawing/2014/main" id="{1FF08261-59F3-B549-AA29-67CAC00AA064}"/>
              </a:ext>
            </a:extLst>
          </p:cNvPr>
          <p:cNvPicPr>
            <a:picLocks noChangeAspect="1"/>
          </p:cNvPicPr>
          <p:nvPr userDrawn="1"/>
        </p:nvPicPr>
        <p:blipFill>
          <a:blip r:embed="rId2"/>
          <a:stretch>
            <a:fillRect/>
          </a:stretch>
        </p:blipFill>
        <p:spPr>
          <a:xfrm>
            <a:off x="11730781" y="6422496"/>
            <a:ext cx="177800" cy="153555"/>
          </a:xfrm>
          <a:prstGeom prst="rect">
            <a:avLst/>
          </a:prstGeom>
        </p:spPr>
      </p:pic>
    </p:spTree>
    <p:extLst>
      <p:ext uri="{BB962C8B-B14F-4D97-AF65-F5344CB8AC3E}">
        <p14:creationId xmlns:p14="http://schemas.microsoft.com/office/powerpoint/2010/main" val="188137888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1_Text and full bleed image_Teal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5864893" y="376699"/>
            <a:ext cx="5571731" cy="1149763"/>
          </a:xfrm>
          <a:noFill/>
          <a:ln>
            <a:noFill/>
          </a:ln>
        </p:spPr>
        <p:txBody>
          <a:bodyPr>
            <a:noAutofit/>
          </a:bodyPr>
          <a:lstStyle>
            <a:lvl1pPr>
              <a:defRPr sz="4000">
                <a:ln>
                  <a:noFill/>
                </a:ln>
                <a:solidFill>
                  <a:schemeClr val="accent4"/>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5864893" y="6499274"/>
            <a:ext cx="5571733"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5864893" y="1688735"/>
            <a:ext cx="557173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DB0861B-F9FF-D243-B22F-562C292C463F}"/>
              </a:ext>
            </a:extLst>
          </p:cNvPr>
          <p:cNvSpPr>
            <a:spLocks noGrp="1"/>
          </p:cNvSpPr>
          <p:nvPr>
            <p:ph sz="half" idx="1"/>
          </p:nvPr>
        </p:nvSpPr>
        <p:spPr>
          <a:xfrm>
            <a:off x="5864894" y="1825625"/>
            <a:ext cx="557173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13295912-2ADC-7A45-BA6F-53F1720E758A}"/>
              </a:ext>
            </a:extLst>
          </p:cNvPr>
          <p:cNvSpPr>
            <a:spLocks noGrp="1"/>
          </p:cNvSpPr>
          <p:nvPr>
            <p:ph type="pic" idx="10"/>
          </p:nvPr>
        </p:nvSpPr>
        <p:spPr>
          <a:xfrm>
            <a:off x="-39538" y="-1"/>
            <a:ext cx="5206584" cy="68579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0" name="Picture 9">
            <a:extLst>
              <a:ext uri="{FF2B5EF4-FFF2-40B4-BE49-F238E27FC236}">
                <a16:creationId xmlns:a16="http://schemas.microsoft.com/office/drawing/2014/main" id="{4BAF7FF9-83E5-4D42-A805-AEB92088BA62}"/>
              </a:ext>
            </a:extLst>
          </p:cNvPr>
          <p:cNvPicPr>
            <a:picLocks noChangeAspect="1"/>
          </p:cNvPicPr>
          <p:nvPr userDrawn="1"/>
        </p:nvPicPr>
        <p:blipFill>
          <a:blip r:embed="rId2"/>
          <a:stretch>
            <a:fillRect/>
          </a:stretch>
        </p:blipFill>
        <p:spPr>
          <a:xfrm>
            <a:off x="11730779" y="6422494"/>
            <a:ext cx="177804" cy="153558"/>
          </a:xfrm>
          <a:prstGeom prst="rect">
            <a:avLst/>
          </a:prstGeom>
        </p:spPr>
      </p:pic>
    </p:spTree>
    <p:extLst>
      <p:ext uri="{BB962C8B-B14F-4D97-AF65-F5344CB8AC3E}">
        <p14:creationId xmlns:p14="http://schemas.microsoft.com/office/powerpoint/2010/main" val="41557395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1_Text and full bleed image_Yellow A">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5864893" y="376699"/>
            <a:ext cx="5571731" cy="1149763"/>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5864893" y="6499274"/>
            <a:ext cx="55717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5864893" y="1688735"/>
            <a:ext cx="55717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DB0861B-F9FF-D243-B22F-562C292C463F}"/>
              </a:ext>
            </a:extLst>
          </p:cNvPr>
          <p:cNvSpPr>
            <a:spLocks noGrp="1"/>
          </p:cNvSpPr>
          <p:nvPr>
            <p:ph sz="half" idx="1"/>
          </p:nvPr>
        </p:nvSpPr>
        <p:spPr>
          <a:xfrm>
            <a:off x="5864894" y="1825625"/>
            <a:ext cx="557173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2">
            <a:extLst>
              <a:ext uri="{FF2B5EF4-FFF2-40B4-BE49-F238E27FC236}">
                <a16:creationId xmlns:a16="http://schemas.microsoft.com/office/drawing/2014/main" id="{13295912-2ADC-7A45-BA6F-53F1720E758A}"/>
              </a:ext>
            </a:extLst>
          </p:cNvPr>
          <p:cNvSpPr>
            <a:spLocks noGrp="1"/>
          </p:cNvSpPr>
          <p:nvPr>
            <p:ph type="pic" idx="10"/>
          </p:nvPr>
        </p:nvSpPr>
        <p:spPr>
          <a:xfrm>
            <a:off x="-39538" y="-1"/>
            <a:ext cx="5206584" cy="68579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2" name="Picture 11">
            <a:extLst>
              <a:ext uri="{FF2B5EF4-FFF2-40B4-BE49-F238E27FC236}">
                <a16:creationId xmlns:a16="http://schemas.microsoft.com/office/drawing/2014/main" id="{1FF08261-59F3-B549-AA29-67CAC00AA064}"/>
              </a:ext>
            </a:extLst>
          </p:cNvPr>
          <p:cNvPicPr>
            <a:picLocks noChangeAspect="1"/>
          </p:cNvPicPr>
          <p:nvPr userDrawn="1"/>
        </p:nvPicPr>
        <p:blipFill>
          <a:blip r:embed="rId2"/>
          <a:stretch>
            <a:fillRect/>
          </a:stretch>
        </p:blipFill>
        <p:spPr>
          <a:xfrm>
            <a:off x="11730781" y="6422496"/>
            <a:ext cx="177800" cy="153555"/>
          </a:xfrm>
          <a:prstGeom prst="rect">
            <a:avLst/>
          </a:prstGeom>
        </p:spPr>
      </p:pic>
    </p:spTree>
    <p:extLst>
      <p:ext uri="{BB962C8B-B14F-4D97-AF65-F5344CB8AC3E}">
        <p14:creationId xmlns:p14="http://schemas.microsoft.com/office/powerpoint/2010/main" val="205757809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1_Text and full bleed image_Yellow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5864893" y="376699"/>
            <a:ext cx="5571731" cy="1149763"/>
          </a:xfrm>
          <a:noFill/>
          <a:ln>
            <a:noFill/>
          </a:ln>
        </p:spPr>
        <p:txBody>
          <a:bodyPr>
            <a:noAutofit/>
          </a:bodyPr>
          <a:lstStyle>
            <a:lvl1pPr>
              <a:defRPr sz="4000">
                <a:ln>
                  <a:noFill/>
                </a:ln>
                <a:solidFill>
                  <a:schemeClr val="accent5"/>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5864893" y="6499274"/>
            <a:ext cx="557173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5864893" y="1688735"/>
            <a:ext cx="5571732"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DB0861B-F9FF-D243-B22F-562C292C463F}"/>
              </a:ext>
            </a:extLst>
          </p:cNvPr>
          <p:cNvSpPr>
            <a:spLocks noGrp="1"/>
          </p:cNvSpPr>
          <p:nvPr>
            <p:ph sz="half" idx="1"/>
          </p:nvPr>
        </p:nvSpPr>
        <p:spPr>
          <a:xfrm>
            <a:off x="5864894" y="1825625"/>
            <a:ext cx="557173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13295912-2ADC-7A45-BA6F-53F1720E758A}"/>
              </a:ext>
            </a:extLst>
          </p:cNvPr>
          <p:cNvSpPr>
            <a:spLocks noGrp="1"/>
          </p:cNvSpPr>
          <p:nvPr>
            <p:ph type="pic" idx="10"/>
          </p:nvPr>
        </p:nvSpPr>
        <p:spPr>
          <a:xfrm>
            <a:off x="-39538" y="-1"/>
            <a:ext cx="5206584" cy="68579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0" name="Picture 9">
            <a:extLst>
              <a:ext uri="{FF2B5EF4-FFF2-40B4-BE49-F238E27FC236}">
                <a16:creationId xmlns:a16="http://schemas.microsoft.com/office/drawing/2014/main" id="{09D72257-3488-B044-B729-98C06857744C}"/>
              </a:ext>
            </a:extLst>
          </p:cNvPr>
          <p:cNvPicPr>
            <a:picLocks noChangeAspect="1"/>
          </p:cNvPicPr>
          <p:nvPr userDrawn="1"/>
        </p:nvPicPr>
        <p:blipFill>
          <a:blip r:embed="rId2"/>
          <a:stretch>
            <a:fillRect/>
          </a:stretch>
        </p:blipFill>
        <p:spPr>
          <a:xfrm>
            <a:off x="11730778" y="6422494"/>
            <a:ext cx="177805" cy="153559"/>
          </a:xfrm>
          <a:prstGeom prst="rect">
            <a:avLst/>
          </a:prstGeom>
        </p:spPr>
      </p:pic>
    </p:spTree>
    <p:extLst>
      <p:ext uri="{BB962C8B-B14F-4D97-AF65-F5344CB8AC3E}">
        <p14:creationId xmlns:p14="http://schemas.microsoft.com/office/powerpoint/2010/main" val="35953449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2_Slid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5864893" y="6499274"/>
            <a:ext cx="55717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9ABDD98-354A-4845-AEEB-8C88D973EA14}"/>
              </a:ext>
            </a:extLst>
          </p:cNvPr>
          <p:cNvSpPr>
            <a:spLocks noGrp="1"/>
          </p:cNvSpPr>
          <p:nvPr>
            <p:ph type="title"/>
          </p:nvPr>
        </p:nvSpPr>
        <p:spPr>
          <a:xfrm>
            <a:off x="372319" y="376699"/>
            <a:ext cx="4325805" cy="1149763"/>
          </a:xfrm>
          <a:noFill/>
          <a:ln>
            <a:noFill/>
          </a:ln>
        </p:spPr>
        <p:txBody>
          <a:bodyPr anchor="t">
            <a:noAutofit/>
          </a:bodyPr>
          <a:lstStyle>
            <a:lvl1pPr>
              <a:defRPr sz="4000">
                <a:ln>
                  <a:noFill/>
                </a:ln>
                <a:solidFill>
                  <a:schemeClr val="tx1"/>
                </a:solidFill>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F85480CA-877A-ED46-B766-530F33594F18}"/>
              </a:ext>
            </a:extLst>
          </p:cNvPr>
          <p:cNvCxnSpPr>
            <a:cxnSpLocks/>
          </p:cNvCxnSpPr>
          <p:nvPr userDrawn="1"/>
        </p:nvCxnSpPr>
        <p:spPr>
          <a:xfrm>
            <a:off x="372319" y="1688735"/>
            <a:ext cx="4325805"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113B138-7061-3C4D-A304-52BB0B77FAAA}"/>
              </a:ext>
            </a:extLst>
          </p:cNvPr>
          <p:cNvPicPr>
            <a:picLocks noChangeAspect="1"/>
          </p:cNvPicPr>
          <p:nvPr userDrawn="1"/>
        </p:nvPicPr>
        <p:blipFill>
          <a:blip r:embed="rId2"/>
          <a:stretch>
            <a:fillRect/>
          </a:stretch>
        </p:blipFill>
        <p:spPr>
          <a:xfrm>
            <a:off x="11730781" y="6422496"/>
            <a:ext cx="177800" cy="153555"/>
          </a:xfrm>
          <a:prstGeom prst="rect">
            <a:avLst/>
          </a:prstGeom>
        </p:spPr>
      </p:pic>
      <p:sp>
        <p:nvSpPr>
          <p:cNvPr id="11" name="Content Placeholder 2">
            <a:extLst>
              <a:ext uri="{FF2B5EF4-FFF2-40B4-BE49-F238E27FC236}">
                <a16:creationId xmlns:a16="http://schemas.microsoft.com/office/drawing/2014/main" id="{C6692850-C87D-E049-A516-E62DC3249C24}"/>
              </a:ext>
            </a:extLst>
          </p:cNvPr>
          <p:cNvSpPr>
            <a:spLocks noGrp="1"/>
          </p:cNvSpPr>
          <p:nvPr>
            <p:ph sz="half" idx="1"/>
          </p:nvPr>
        </p:nvSpPr>
        <p:spPr>
          <a:xfrm>
            <a:off x="5864894" y="1825625"/>
            <a:ext cx="5571731" cy="4351338"/>
          </a:xfrm>
        </p:spPr>
        <p:txBody>
          <a:bodyPr anchor="b"/>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2233036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2_Slide_Black A">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5864893" y="6499274"/>
            <a:ext cx="55717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DB0861B-F9FF-D243-B22F-562C292C463F}"/>
              </a:ext>
            </a:extLst>
          </p:cNvPr>
          <p:cNvSpPr>
            <a:spLocks noGrp="1"/>
          </p:cNvSpPr>
          <p:nvPr>
            <p:ph sz="half" idx="1"/>
          </p:nvPr>
        </p:nvSpPr>
        <p:spPr>
          <a:xfrm>
            <a:off x="5864894" y="1825625"/>
            <a:ext cx="5571731" cy="4351338"/>
          </a:xfrm>
        </p:spPr>
        <p:txBody>
          <a:bodyPr anchor="b"/>
          <a:lstStyle>
            <a:lvl1pPr marL="228600" indent="-228600">
              <a:buFontTx/>
              <a:buBlip>
                <a:blip r:embed="rId2"/>
              </a:buBlip>
              <a:defRPr>
                <a:solidFill>
                  <a:schemeClr val="bg1"/>
                </a:solidFill>
              </a:defRPr>
            </a:lvl1pPr>
            <a:lvl2pPr marL="685800" indent="-228600">
              <a:buFontTx/>
              <a:buBlip>
                <a:blip r:embed="rId2"/>
              </a:buBlip>
              <a:defRPr>
                <a:solidFill>
                  <a:schemeClr val="bg1"/>
                </a:solidFill>
              </a:defRPr>
            </a:lvl2pPr>
            <a:lvl3pPr marL="1143000" indent="-228600">
              <a:buFontTx/>
              <a:buBlip>
                <a:blip r:embed="rId2"/>
              </a:buBlip>
              <a:defRPr>
                <a:solidFill>
                  <a:schemeClr val="bg1"/>
                </a:solidFill>
              </a:defRPr>
            </a:lvl3pPr>
            <a:lvl4pPr marL="1600200" indent="-228600">
              <a:buFontTx/>
              <a:buBlip>
                <a:blip r:embed="rId2"/>
              </a:buBlip>
              <a:defRPr>
                <a:solidFill>
                  <a:schemeClr val="bg1"/>
                </a:solidFill>
              </a:defRPr>
            </a:lvl4pPr>
            <a:lvl5pPr marL="2057400" indent="-228600">
              <a:buFontTx/>
              <a:buBlip>
                <a:blip r:embed="rId2"/>
              </a:buBlip>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A9ABDD98-354A-4845-AEEB-8C88D973EA14}"/>
              </a:ext>
            </a:extLst>
          </p:cNvPr>
          <p:cNvSpPr>
            <a:spLocks noGrp="1"/>
          </p:cNvSpPr>
          <p:nvPr>
            <p:ph type="title"/>
          </p:nvPr>
        </p:nvSpPr>
        <p:spPr>
          <a:xfrm>
            <a:off x="372319" y="376699"/>
            <a:ext cx="4325805" cy="1149763"/>
          </a:xfrm>
          <a:noFill/>
          <a:ln>
            <a:noFill/>
          </a:ln>
        </p:spPr>
        <p:txBody>
          <a:bodyPr>
            <a:noAutofit/>
          </a:bodyPr>
          <a:lstStyle>
            <a:lvl1pPr>
              <a:defRPr sz="4000">
                <a:ln>
                  <a:noFill/>
                </a:ln>
                <a:solidFill>
                  <a:schemeClr val="bg1"/>
                </a:solidFill>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F85480CA-877A-ED46-B766-530F33594F18}"/>
              </a:ext>
            </a:extLst>
          </p:cNvPr>
          <p:cNvCxnSpPr>
            <a:cxnSpLocks/>
          </p:cNvCxnSpPr>
          <p:nvPr userDrawn="1"/>
        </p:nvCxnSpPr>
        <p:spPr>
          <a:xfrm>
            <a:off x="372319" y="1688735"/>
            <a:ext cx="432580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8DF5918A-EA0F-1443-950A-7283D3F70016}"/>
              </a:ext>
            </a:extLst>
          </p:cNvPr>
          <p:cNvPicPr>
            <a:picLocks noChangeAspect="1"/>
          </p:cNvPicPr>
          <p:nvPr userDrawn="1"/>
        </p:nvPicPr>
        <p:blipFill>
          <a:blip r:embed="rId2"/>
          <a:stretch>
            <a:fillRect/>
          </a:stretch>
        </p:blipFill>
        <p:spPr>
          <a:xfrm>
            <a:off x="11730779" y="6422496"/>
            <a:ext cx="177802" cy="153556"/>
          </a:xfrm>
          <a:prstGeom prst="rect">
            <a:avLst/>
          </a:prstGeom>
        </p:spPr>
      </p:pic>
    </p:spTree>
    <p:extLst>
      <p:ext uri="{BB962C8B-B14F-4D97-AF65-F5344CB8AC3E}">
        <p14:creationId xmlns:p14="http://schemas.microsoft.com/office/powerpoint/2010/main" val="408761798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2_Slide_Black B">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0116BD-BD44-1244-8F0A-FCFE65DE63A8}"/>
              </a:ext>
            </a:extLst>
          </p:cNvPr>
          <p:cNvSpPr/>
          <p:nvPr userDrawn="1"/>
        </p:nvSpPr>
        <p:spPr>
          <a:xfrm>
            <a:off x="-39538" y="-1"/>
            <a:ext cx="5206584" cy="68580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5864893" y="6499274"/>
            <a:ext cx="55717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9ABDD98-354A-4845-AEEB-8C88D973EA14}"/>
              </a:ext>
            </a:extLst>
          </p:cNvPr>
          <p:cNvSpPr>
            <a:spLocks noGrp="1"/>
          </p:cNvSpPr>
          <p:nvPr>
            <p:ph type="title"/>
          </p:nvPr>
        </p:nvSpPr>
        <p:spPr>
          <a:xfrm>
            <a:off x="372319" y="376699"/>
            <a:ext cx="4325805" cy="1149763"/>
          </a:xfrm>
          <a:noFill/>
          <a:ln>
            <a:noFill/>
          </a:ln>
        </p:spPr>
        <p:txBody>
          <a:bodyPr>
            <a:noAutofit/>
          </a:bodyPr>
          <a:lstStyle>
            <a:lvl1pPr>
              <a:defRPr sz="4000">
                <a:ln>
                  <a:noFill/>
                </a:ln>
                <a:solidFill>
                  <a:schemeClr val="bg1"/>
                </a:solidFill>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F85480CA-877A-ED46-B766-530F33594F18}"/>
              </a:ext>
            </a:extLst>
          </p:cNvPr>
          <p:cNvCxnSpPr>
            <a:cxnSpLocks/>
          </p:cNvCxnSpPr>
          <p:nvPr userDrawn="1"/>
        </p:nvCxnSpPr>
        <p:spPr>
          <a:xfrm>
            <a:off x="372319" y="1688735"/>
            <a:ext cx="432580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113B138-7061-3C4D-A304-52BB0B77FAAA}"/>
              </a:ext>
            </a:extLst>
          </p:cNvPr>
          <p:cNvPicPr>
            <a:picLocks noChangeAspect="1"/>
          </p:cNvPicPr>
          <p:nvPr userDrawn="1"/>
        </p:nvPicPr>
        <p:blipFill>
          <a:blip r:embed="rId2"/>
          <a:stretch>
            <a:fillRect/>
          </a:stretch>
        </p:blipFill>
        <p:spPr>
          <a:xfrm>
            <a:off x="11730781" y="6422496"/>
            <a:ext cx="177800" cy="153555"/>
          </a:xfrm>
          <a:prstGeom prst="rect">
            <a:avLst/>
          </a:prstGeom>
        </p:spPr>
      </p:pic>
      <p:sp>
        <p:nvSpPr>
          <p:cNvPr id="11" name="Content Placeholder 2">
            <a:extLst>
              <a:ext uri="{FF2B5EF4-FFF2-40B4-BE49-F238E27FC236}">
                <a16:creationId xmlns:a16="http://schemas.microsoft.com/office/drawing/2014/main" id="{F996899E-A5BD-974E-B84D-694A800F62D8}"/>
              </a:ext>
            </a:extLst>
          </p:cNvPr>
          <p:cNvSpPr>
            <a:spLocks noGrp="1"/>
          </p:cNvSpPr>
          <p:nvPr>
            <p:ph sz="half" idx="1"/>
          </p:nvPr>
        </p:nvSpPr>
        <p:spPr>
          <a:xfrm>
            <a:off x="5864894" y="1825625"/>
            <a:ext cx="5571731" cy="4351338"/>
          </a:xfrm>
        </p:spPr>
        <p:txBody>
          <a:bodyPr anchor="b"/>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9715888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2_Slide_Red A">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5864893" y="6499274"/>
            <a:ext cx="55717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9ABDD98-354A-4845-AEEB-8C88D973EA14}"/>
              </a:ext>
            </a:extLst>
          </p:cNvPr>
          <p:cNvSpPr>
            <a:spLocks noGrp="1"/>
          </p:cNvSpPr>
          <p:nvPr>
            <p:ph type="title"/>
          </p:nvPr>
        </p:nvSpPr>
        <p:spPr>
          <a:xfrm>
            <a:off x="372319" y="376699"/>
            <a:ext cx="4325805" cy="1149763"/>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F85480CA-877A-ED46-B766-530F33594F18}"/>
              </a:ext>
            </a:extLst>
          </p:cNvPr>
          <p:cNvCxnSpPr>
            <a:cxnSpLocks/>
          </p:cNvCxnSpPr>
          <p:nvPr userDrawn="1"/>
        </p:nvCxnSpPr>
        <p:spPr>
          <a:xfrm>
            <a:off x="372319" y="1688735"/>
            <a:ext cx="4325805"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113B138-7061-3C4D-A304-52BB0B77FAAA}"/>
              </a:ext>
            </a:extLst>
          </p:cNvPr>
          <p:cNvPicPr>
            <a:picLocks noChangeAspect="1"/>
          </p:cNvPicPr>
          <p:nvPr userDrawn="1"/>
        </p:nvPicPr>
        <p:blipFill>
          <a:blip r:embed="rId2"/>
          <a:stretch>
            <a:fillRect/>
          </a:stretch>
        </p:blipFill>
        <p:spPr>
          <a:xfrm>
            <a:off x="11730781" y="6422496"/>
            <a:ext cx="177800" cy="153555"/>
          </a:xfrm>
          <a:prstGeom prst="rect">
            <a:avLst/>
          </a:prstGeom>
        </p:spPr>
      </p:pic>
      <p:sp>
        <p:nvSpPr>
          <p:cNvPr id="11" name="Content Placeholder 2">
            <a:extLst>
              <a:ext uri="{FF2B5EF4-FFF2-40B4-BE49-F238E27FC236}">
                <a16:creationId xmlns:a16="http://schemas.microsoft.com/office/drawing/2014/main" id="{AC6F5CCC-21FD-434F-A231-409688C9AAFF}"/>
              </a:ext>
            </a:extLst>
          </p:cNvPr>
          <p:cNvSpPr>
            <a:spLocks noGrp="1"/>
          </p:cNvSpPr>
          <p:nvPr>
            <p:ph sz="half" idx="1"/>
          </p:nvPr>
        </p:nvSpPr>
        <p:spPr>
          <a:xfrm>
            <a:off x="5864894" y="1825625"/>
            <a:ext cx="5571731" cy="4351338"/>
          </a:xfrm>
        </p:spPr>
        <p:txBody>
          <a:bodyPr anchor="b"/>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471471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2_Slide_Red B">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0116BD-BD44-1244-8F0A-FCFE65DE63A8}"/>
              </a:ext>
            </a:extLst>
          </p:cNvPr>
          <p:cNvSpPr/>
          <p:nvPr userDrawn="1"/>
        </p:nvSpPr>
        <p:spPr>
          <a:xfrm>
            <a:off x="-39538" y="-1"/>
            <a:ext cx="520658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5864893" y="6499274"/>
            <a:ext cx="557173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9ABDD98-354A-4845-AEEB-8C88D973EA14}"/>
              </a:ext>
            </a:extLst>
          </p:cNvPr>
          <p:cNvSpPr>
            <a:spLocks noGrp="1"/>
          </p:cNvSpPr>
          <p:nvPr>
            <p:ph type="title"/>
          </p:nvPr>
        </p:nvSpPr>
        <p:spPr>
          <a:xfrm>
            <a:off x="372319" y="376699"/>
            <a:ext cx="4325805" cy="1149763"/>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F85480CA-877A-ED46-B766-530F33594F18}"/>
              </a:ext>
            </a:extLst>
          </p:cNvPr>
          <p:cNvCxnSpPr>
            <a:cxnSpLocks/>
          </p:cNvCxnSpPr>
          <p:nvPr userDrawn="1"/>
        </p:nvCxnSpPr>
        <p:spPr>
          <a:xfrm>
            <a:off x="372319" y="1688735"/>
            <a:ext cx="432580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F4452583-BFA8-344B-B125-E574649783B7}"/>
              </a:ext>
            </a:extLst>
          </p:cNvPr>
          <p:cNvPicPr>
            <a:picLocks noChangeAspect="1"/>
          </p:cNvPicPr>
          <p:nvPr userDrawn="1"/>
        </p:nvPicPr>
        <p:blipFill>
          <a:blip r:embed="rId2"/>
          <a:stretch>
            <a:fillRect/>
          </a:stretch>
        </p:blipFill>
        <p:spPr>
          <a:xfrm>
            <a:off x="11730780" y="6422496"/>
            <a:ext cx="177802" cy="153556"/>
          </a:xfrm>
          <a:prstGeom prst="rect">
            <a:avLst/>
          </a:prstGeom>
        </p:spPr>
      </p:pic>
      <p:sp>
        <p:nvSpPr>
          <p:cNvPr id="9" name="Content Placeholder 2">
            <a:extLst>
              <a:ext uri="{FF2B5EF4-FFF2-40B4-BE49-F238E27FC236}">
                <a16:creationId xmlns:a16="http://schemas.microsoft.com/office/drawing/2014/main" id="{E8405F5F-52E5-7247-9D13-4E54C8526C85}"/>
              </a:ext>
            </a:extLst>
          </p:cNvPr>
          <p:cNvSpPr>
            <a:spLocks noGrp="1"/>
          </p:cNvSpPr>
          <p:nvPr>
            <p:ph sz="half" idx="1"/>
          </p:nvPr>
        </p:nvSpPr>
        <p:spPr>
          <a:xfrm>
            <a:off x="5864894" y="1825625"/>
            <a:ext cx="5571731" cy="4351338"/>
          </a:xfrm>
        </p:spPr>
        <p:txBody>
          <a:bodyPr anchor="b"/>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5034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2_Title_Grey">
    <p:bg>
      <p:bgPr>
        <a:solidFill>
          <a:schemeClr val="accent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AD7A98-72A1-AE4F-9D76-2A1C183B5FFC}"/>
              </a:ext>
            </a:extLst>
          </p:cNvPr>
          <p:cNvSpPr>
            <a:spLocks noGrp="1"/>
          </p:cNvSpPr>
          <p:nvPr>
            <p:ph type="ctrTitle"/>
          </p:nvPr>
        </p:nvSpPr>
        <p:spPr>
          <a:xfrm>
            <a:off x="371061" y="4296635"/>
            <a:ext cx="11449877" cy="1098898"/>
          </a:xfrm>
        </p:spPr>
        <p:txBody>
          <a:bodyPr anchor="b"/>
          <a:lstStyle>
            <a:lvl1pPr algn="ctr">
              <a:lnSpc>
                <a:spcPct val="90000"/>
              </a:lnSpc>
              <a:defRPr sz="6000" b="1" i="0">
                <a:solidFill>
                  <a:schemeClr val="accent6"/>
                </a:solidFill>
                <a:latin typeface="Roobert" pitchFamily="2" charset="77"/>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4A85DD92-9410-7544-8605-ABE42DC16421}"/>
              </a:ext>
            </a:extLst>
          </p:cNvPr>
          <p:cNvSpPr>
            <a:spLocks noGrp="1"/>
          </p:cNvSpPr>
          <p:nvPr>
            <p:ph type="subTitle" idx="1"/>
          </p:nvPr>
        </p:nvSpPr>
        <p:spPr>
          <a:xfrm>
            <a:off x="371061" y="5628067"/>
            <a:ext cx="11449877" cy="850007"/>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C376CBC8-E15E-3140-978E-D4C8AB2A42E5}"/>
              </a:ext>
            </a:extLst>
          </p:cNvPr>
          <p:cNvPicPr>
            <a:picLocks noChangeAspect="1"/>
          </p:cNvPicPr>
          <p:nvPr userDrawn="1"/>
        </p:nvPicPr>
        <p:blipFill>
          <a:blip r:embed="rId2"/>
          <a:stretch>
            <a:fillRect/>
          </a:stretch>
        </p:blipFill>
        <p:spPr>
          <a:xfrm>
            <a:off x="4815317" y="870677"/>
            <a:ext cx="2561365" cy="2558323"/>
          </a:xfrm>
          <a:prstGeom prst="rect">
            <a:avLst/>
          </a:prstGeom>
        </p:spPr>
      </p:pic>
    </p:spTree>
    <p:extLst>
      <p:ext uri="{BB962C8B-B14F-4D97-AF65-F5344CB8AC3E}">
        <p14:creationId xmlns:p14="http://schemas.microsoft.com/office/powerpoint/2010/main" val="1404029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2_Slide_Grey A">
    <p:bg>
      <p:bgPr>
        <a:solidFill>
          <a:schemeClr val="accent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5864893" y="6499274"/>
            <a:ext cx="55717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9ABDD98-354A-4845-AEEB-8C88D973EA14}"/>
              </a:ext>
            </a:extLst>
          </p:cNvPr>
          <p:cNvSpPr>
            <a:spLocks noGrp="1"/>
          </p:cNvSpPr>
          <p:nvPr>
            <p:ph type="title"/>
          </p:nvPr>
        </p:nvSpPr>
        <p:spPr>
          <a:xfrm>
            <a:off x="372319" y="376699"/>
            <a:ext cx="4325805" cy="1149763"/>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F85480CA-877A-ED46-B766-530F33594F18}"/>
              </a:ext>
            </a:extLst>
          </p:cNvPr>
          <p:cNvCxnSpPr>
            <a:cxnSpLocks/>
          </p:cNvCxnSpPr>
          <p:nvPr userDrawn="1"/>
        </p:nvCxnSpPr>
        <p:spPr>
          <a:xfrm>
            <a:off x="372319" y="1688735"/>
            <a:ext cx="4325805"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113B138-7061-3C4D-A304-52BB0B77FAAA}"/>
              </a:ext>
            </a:extLst>
          </p:cNvPr>
          <p:cNvPicPr>
            <a:picLocks noChangeAspect="1"/>
          </p:cNvPicPr>
          <p:nvPr userDrawn="1"/>
        </p:nvPicPr>
        <p:blipFill>
          <a:blip r:embed="rId2"/>
          <a:stretch>
            <a:fillRect/>
          </a:stretch>
        </p:blipFill>
        <p:spPr>
          <a:xfrm>
            <a:off x="11730781" y="6422496"/>
            <a:ext cx="177800" cy="153555"/>
          </a:xfrm>
          <a:prstGeom prst="rect">
            <a:avLst/>
          </a:prstGeom>
        </p:spPr>
      </p:pic>
      <p:sp>
        <p:nvSpPr>
          <p:cNvPr id="11" name="Content Placeholder 2">
            <a:extLst>
              <a:ext uri="{FF2B5EF4-FFF2-40B4-BE49-F238E27FC236}">
                <a16:creationId xmlns:a16="http://schemas.microsoft.com/office/drawing/2014/main" id="{121BCFA2-73D0-9A48-A484-F043056E87E4}"/>
              </a:ext>
            </a:extLst>
          </p:cNvPr>
          <p:cNvSpPr>
            <a:spLocks noGrp="1"/>
          </p:cNvSpPr>
          <p:nvPr>
            <p:ph sz="half" idx="1"/>
          </p:nvPr>
        </p:nvSpPr>
        <p:spPr>
          <a:xfrm>
            <a:off x="5864894" y="1825625"/>
            <a:ext cx="5571731" cy="4351338"/>
          </a:xfrm>
        </p:spPr>
        <p:txBody>
          <a:bodyPr anchor="b"/>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2081225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2_Slide_Grey B">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0116BD-BD44-1244-8F0A-FCFE65DE63A8}"/>
              </a:ext>
            </a:extLst>
          </p:cNvPr>
          <p:cNvSpPr/>
          <p:nvPr userDrawn="1"/>
        </p:nvSpPr>
        <p:spPr>
          <a:xfrm>
            <a:off x="-39538" y="-1"/>
            <a:ext cx="5206584"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5864893" y="6499274"/>
            <a:ext cx="55717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9ABDD98-354A-4845-AEEB-8C88D973EA14}"/>
              </a:ext>
            </a:extLst>
          </p:cNvPr>
          <p:cNvSpPr>
            <a:spLocks noGrp="1"/>
          </p:cNvSpPr>
          <p:nvPr>
            <p:ph type="title"/>
          </p:nvPr>
        </p:nvSpPr>
        <p:spPr>
          <a:xfrm>
            <a:off x="372319" y="376699"/>
            <a:ext cx="4325805" cy="1149763"/>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F85480CA-877A-ED46-B766-530F33594F18}"/>
              </a:ext>
            </a:extLst>
          </p:cNvPr>
          <p:cNvCxnSpPr>
            <a:cxnSpLocks/>
          </p:cNvCxnSpPr>
          <p:nvPr userDrawn="1"/>
        </p:nvCxnSpPr>
        <p:spPr>
          <a:xfrm>
            <a:off x="372319" y="1688735"/>
            <a:ext cx="432580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362A177-ECDF-C64D-B667-7DA85F656001}"/>
              </a:ext>
            </a:extLst>
          </p:cNvPr>
          <p:cNvPicPr>
            <a:picLocks noChangeAspect="1"/>
          </p:cNvPicPr>
          <p:nvPr userDrawn="1"/>
        </p:nvPicPr>
        <p:blipFill>
          <a:blip r:embed="rId2"/>
          <a:stretch>
            <a:fillRect/>
          </a:stretch>
        </p:blipFill>
        <p:spPr>
          <a:xfrm>
            <a:off x="11730779" y="6422495"/>
            <a:ext cx="177803" cy="153557"/>
          </a:xfrm>
          <a:prstGeom prst="rect">
            <a:avLst/>
          </a:prstGeom>
        </p:spPr>
      </p:pic>
      <p:sp>
        <p:nvSpPr>
          <p:cNvPr id="11" name="Content Placeholder 2">
            <a:extLst>
              <a:ext uri="{FF2B5EF4-FFF2-40B4-BE49-F238E27FC236}">
                <a16:creationId xmlns:a16="http://schemas.microsoft.com/office/drawing/2014/main" id="{03CC8CA9-5352-2340-B659-293648AFCFF9}"/>
              </a:ext>
            </a:extLst>
          </p:cNvPr>
          <p:cNvSpPr>
            <a:spLocks noGrp="1"/>
          </p:cNvSpPr>
          <p:nvPr>
            <p:ph sz="half" idx="1"/>
          </p:nvPr>
        </p:nvSpPr>
        <p:spPr>
          <a:xfrm>
            <a:off x="5864894" y="1825625"/>
            <a:ext cx="5571731" cy="4351338"/>
          </a:xfrm>
        </p:spPr>
        <p:txBody>
          <a:bodyPr anchor="b"/>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0978496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2_Slide_Orange A">
    <p:bg>
      <p:bgPr>
        <a:solidFill>
          <a:schemeClr val="accent3"/>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5864893" y="6499274"/>
            <a:ext cx="55717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9ABDD98-354A-4845-AEEB-8C88D973EA14}"/>
              </a:ext>
            </a:extLst>
          </p:cNvPr>
          <p:cNvSpPr>
            <a:spLocks noGrp="1"/>
          </p:cNvSpPr>
          <p:nvPr>
            <p:ph type="title"/>
          </p:nvPr>
        </p:nvSpPr>
        <p:spPr>
          <a:xfrm>
            <a:off x="372319" y="376699"/>
            <a:ext cx="4325805" cy="1149763"/>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F85480CA-877A-ED46-B766-530F33594F18}"/>
              </a:ext>
            </a:extLst>
          </p:cNvPr>
          <p:cNvCxnSpPr>
            <a:cxnSpLocks/>
          </p:cNvCxnSpPr>
          <p:nvPr userDrawn="1"/>
        </p:nvCxnSpPr>
        <p:spPr>
          <a:xfrm>
            <a:off x="372319" y="1688735"/>
            <a:ext cx="4325805"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113B138-7061-3C4D-A304-52BB0B77FAAA}"/>
              </a:ext>
            </a:extLst>
          </p:cNvPr>
          <p:cNvPicPr>
            <a:picLocks noChangeAspect="1"/>
          </p:cNvPicPr>
          <p:nvPr userDrawn="1"/>
        </p:nvPicPr>
        <p:blipFill>
          <a:blip r:embed="rId2"/>
          <a:stretch>
            <a:fillRect/>
          </a:stretch>
        </p:blipFill>
        <p:spPr>
          <a:xfrm>
            <a:off x="11730781" y="6422496"/>
            <a:ext cx="177800" cy="153555"/>
          </a:xfrm>
          <a:prstGeom prst="rect">
            <a:avLst/>
          </a:prstGeom>
        </p:spPr>
      </p:pic>
      <p:sp>
        <p:nvSpPr>
          <p:cNvPr id="11" name="Content Placeholder 2">
            <a:extLst>
              <a:ext uri="{FF2B5EF4-FFF2-40B4-BE49-F238E27FC236}">
                <a16:creationId xmlns:a16="http://schemas.microsoft.com/office/drawing/2014/main" id="{C6901DF7-743B-1142-99AC-EBDA2009BC9F}"/>
              </a:ext>
            </a:extLst>
          </p:cNvPr>
          <p:cNvSpPr>
            <a:spLocks noGrp="1"/>
          </p:cNvSpPr>
          <p:nvPr>
            <p:ph sz="half" idx="1"/>
          </p:nvPr>
        </p:nvSpPr>
        <p:spPr>
          <a:xfrm>
            <a:off x="5864894" y="1825625"/>
            <a:ext cx="5571731" cy="4351338"/>
          </a:xfrm>
        </p:spPr>
        <p:txBody>
          <a:bodyPr anchor="b"/>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6220103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2_Slide_Orange B">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0116BD-BD44-1244-8F0A-FCFE65DE63A8}"/>
              </a:ext>
            </a:extLst>
          </p:cNvPr>
          <p:cNvSpPr/>
          <p:nvPr userDrawn="1"/>
        </p:nvSpPr>
        <p:spPr>
          <a:xfrm>
            <a:off x="-39538" y="-1"/>
            <a:ext cx="5206584" cy="685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A9ABDD98-354A-4845-AEEB-8C88D973EA14}"/>
              </a:ext>
            </a:extLst>
          </p:cNvPr>
          <p:cNvSpPr>
            <a:spLocks noGrp="1"/>
          </p:cNvSpPr>
          <p:nvPr>
            <p:ph type="title"/>
          </p:nvPr>
        </p:nvSpPr>
        <p:spPr>
          <a:xfrm>
            <a:off x="372319" y="376699"/>
            <a:ext cx="4325805" cy="1149763"/>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F85480CA-877A-ED46-B766-530F33594F18}"/>
              </a:ext>
            </a:extLst>
          </p:cNvPr>
          <p:cNvCxnSpPr>
            <a:cxnSpLocks/>
          </p:cNvCxnSpPr>
          <p:nvPr userDrawn="1"/>
        </p:nvCxnSpPr>
        <p:spPr>
          <a:xfrm>
            <a:off x="372319" y="1688735"/>
            <a:ext cx="432580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E1D42ED-88E1-094E-8D18-308002C72218}"/>
              </a:ext>
            </a:extLst>
          </p:cNvPr>
          <p:cNvCxnSpPr>
            <a:cxnSpLocks/>
          </p:cNvCxnSpPr>
          <p:nvPr userDrawn="1"/>
        </p:nvCxnSpPr>
        <p:spPr>
          <a:xfrm>
            <a:off x="5864893" y="6499274"/>
            <a:ext cx="5571733"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FCDAE466-2EDF-D84A-942F-B4E3F7B37D58}"/>
              </a:ext>
            </a:extLst>
          </p:cNvPr>
          <p:cNvPicPr>
            <a:picLocks noChangeAspect="1"/>
          </p:cNvPicPr>
          <p:nvPr userDrawn="1"/>
        </p:nvPicPr>
        <p:blipFill>
          <a:blip r:embed="rId2"/>
          <a:stretch>
            <a:fillRect/>
          </a:stretch>
        </p:blipFill>
        <p:spPr>
          <a:xfrm>
            <a:off x="11730779" y="6422494"/>
            <a:ext cx="177804" cy="153558"/>
          </a:xfrm>
          <a:prstGeom prst="rect">
            <a:avLst/>
          </a:prstGeom>
        </p:spPr>
      </p:pic>
      <p:sp>
        <p:nvSpPr>
          <p:cNvPr id="8" name="Content Placeholder 2">
            <a:extLst>
              <a:ext uri="{FF2B5EF4-FFF2-40B4-BE49-F238E27FC236}">
                <a16:creationId xmlns:a16="http://schemas.microsoft.com/office/drawing/2014/main" id="{542F0550-DEBA-AB45-8477-D2E2C7BD35F1}"/>
              </a:ext>
            </a:extLst>
          </p:cNvPr>
          <p:cNvSpPr>
            <a:spLocks noGrp="1"/>
          </p:cNvSpPr>
          <p:nvPr>
            <p:ph sz="half" idx="1"/>
          </p:nvPr>
        </p:nvSpPr>
        <p:spPr>
          <a:xfrm>
            <a:off x="5864894" y="1825625"/>
            <a:ext cx="5571731" cy="4351338"/>
          </a:xfrm>
        </p:spPr>
        <p:txBody>
          <a:bodyPr anchor="b"/>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0899877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2_Slide_Teal A">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5864893" y="6499274"/>
            <a:ext cx="55717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9ABDD98-354A-4845-AEEB-8C88D973EA14}"/>
              </a:ext>
            </a:extLst>
          </p:cNvPr>
          <p:cNvSpPr>
            <a:spLocks noGrp="1"/>
          </p:cNvSpPr>
          <p:nvPr>
            <p:ph type="title"/>
          </p:nvPr>
        </p:nvSpPr>
        <p:spPr>
          <a:xfrm>
            <a:off x="372319" y="376699"/>
            <a:ext cx="4325805" cy="1149763"/>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F85480CA-877A-ED46-B766-530F33594F18}"/>
              </a:ext>
            </a:extLst>
          </p:cNvPr>
          <p:cNvCxnSpPr>
            <a:cxnSpLocks/>
          </p:cNvCxnSpPr>
          <p:nvPr userDrawn="1"/>
        </p:nvCxnSpPr>
        <p:spPr>
          <a:xfrm>
            <a:off x="372319" y="1688735"/>
            <a:ext cx="4325805"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113B138-7061-3C4D-A304-52BB0B77FAAA}"/>
              </a:ext>
            </a:extLst>
          </p:cNvPr>
          <p:cNvPicPr>
            <a:picLocks noChangeAspect="1"/>
          </p:cNvPicPr>
          <p:nvPr userDrawn="1"/>
        </p:nvPicPr>
        <p:blipFill>
          <a:blip r:embed="rId2"/>
          <a:stretch>
            <a:fillRect/>
          </a:stretch>
        </p:blipFill>
        <p:spPr>
          <a:xfrm>
            <a:off x="11730781" y="6422496"/>
            <a:ext cx="177800" cy="153555"/>
          </a:xfrm>
          <a:prstGeom prst="rect">
            <a:avLst/>
          </a:prstGeom>
        </p:spPr>
      </p:pic>
      <p:sp>
        <p:nvSpPr>
          <p:cNvPr id="11" name="Content Placeholder 2">
            <a:extLst>
              <a:ext uri="{FF2B5EF4-FFF2-40B4-BE49-F238E27FC236}">
                <a16:creationId xmlns:a16="http://schemas.microsoft.com/office/drawing/2014/main" id="{D43C6693-F2E1-5342-9824-02FE2DF2ECD6}"/>
              </a:ext>
            </a:extLst>
          </p:cNvPr>
          <p:cNvSpPr>
            <a:spLocks noGrp="1"/>
          </p:cNvSpPr>
          <p:nvPr>
            <p:ph sz="half" idx="1"/>
          </p:nvPr>
        </p:nvSpPr>
        <p:spPr>
          <a:xfrm>
            <a:off x="5864894" y="1825625"/>
            <a:ext cx="5571731" cy="4351338"/>
          </a:xfrm>
        </p:spPr>
        <p:txBody>
          <a:bodyPr anchor="b"/>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9621662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2_Slide_Teal B">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0116BD-BD44-1244-8F0A-FCFE65DE63A8}"/>
              </a:ext>
            </a:extLst>
          </p:cNvPr>
          <p:cNvSpPr/>
          <p:nvPr userDrawn="1"/>
        </p:nvSpPr>
        <p:spPr>
          <a:xfrm>
            <a:off x="-39538" y="-1"/>
            <a:ext cx="5206584" cy="6858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5864893" y="6499274"/>
            <a:ext cx="5571733"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9ABDD98-354A-4845-AEEB-8C88D973EA14}"/>
              </a:ext>
            </a:extLst>
          </p:cNvPr>
          <p:cNvSpPr>
            <a:spLocks noGrp="1"/>
          </p:cNvSpPr>
          <p:nvPr>
            <p:ph type="title"/>
          </p:nvPr>
        </p:nvSpPr>
        <p:spPr>
          <a:xfrm>
            <a:off x="372319" y="376699"/>
            <a:ext cx="4325805" cy="1149763"/>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F85480CA-877A-ED46-B766-530F33594F18}"/>
              </a:ext>
            </a:extLst>
          </p:cNvPr>
          <p:cNvCxnSpPr>
            <a:cxnSpLocks/>
          </p:cNvCxnSpPr>
          <p:nvPr userDrawn="1"/>
        </p:nvCxnSpPr>
        <p:spPr>
          <a:xfrm>
            <a:off x="372319" y="1688735"/>
            <a:ext cx="432580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F72E2B3-0165-BC4B-A191-FDB225300CE7}"/>
              </a:ext>
            </a:extLst>
          </p:cNvPr>
          <p:cNvPicPr>
            <a:picLocks noChangeAspect="1"/>
          </p:cNvPicPr>
          <p:nvPr userDrawn="1"/>
        </p:nvPicPr>
        <p:blipFill>
          <a:blip r:embed="rId2"/>
          <a:stretch>
            <a:fillRect/>
          </a:stretch>
        </p:blipFill>
        <p:spPr>
          <a:xfrm>
            <a:off x="11730779" y="6422494"/>
            <a:ext cx="177804" cy="153558"/>
          </a:xfrm>
          <a:prstGeom prst="rect">
            <a:avLst/>
          </a:prstGeom>
        </p:spPr>
      </p:pic>
      <p:sp>
        <p:nvSpPr>
          <p:cNvPr id="11" name="Content Placeholder 2">
            <a:extLst>
              <a:ext uri="{FF2B5EF4-FFF2-40B4-BE49-F238E27FC236}">
                <a16:creationId xmlns:a16="http://schemas.microsoft.com/office/drawing/2014/main" id="{04A5BBD5-1A4C-3E47-A7D4-50BF40F7E8E1}"/>
              </a:ext>
            </a:extLst>
          </p:cNvPr>
          <p:cNvSpPr>
            <a:spLocks noGrp="1"/>
          </p:cNvSpPr>
          <p:nvPr>
            <p:ph sz="half" idx="1"/>
          </p:nvPr>
        </p:nvSpPr>
        <p:spPr>
          <a:xfrm>
            <a:off x="5864894" y="1825625"/>
            <a:ext cx="5571731" cy="4351338"/>
          </a:xfrm>
        </p:spPr>
        <p:txBody>
          <a:bodyPr anchor="b"/>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664484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2_Slide_Yellow A">
    <p:bg>
      <p:bgPr>
        <a:solidFill>
          <a:schemeClr val="accent5"/>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5864893" y="6499274"/>
            <a:ext cx="55717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9ABDD98-354A-4845-AEEB-8C88D973EA14}"/>
              </a:ext>
            </a:extLst>
          </p:cNvPr>
          <p:cNvSpPr>
            <a:spLocks noGrp="1"/>
          </p:cNvSpPr>
          <p:nvPr>
            <p:ph type="title"/>
          </p:nvPr>
        </p:nvSpPr>
        <p:spPr>
          <a:xfrm>
            <a:off x="372319" y="376699"/>
            <a:ext cx="4325805" cy="1149763"/>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F85480CA-877A-ED46-B766-530F33594F18}"/>
              </a:ext>
            </a:extLst>
          </p:cNvPr>
          <p:cNvCxnSpPr>
            <a:cxnSpLocks/>
          </p:cNvCxnSpPr>
          <p:nvPr userDrawn="1"/>
        </p:nvCxnSpPr>
        <p:spPr>
          <a:xfrm>
            <a:off x="372319" y="1688735"/>
            <a:ext cx="4325805"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113B138-7061-3C4D-A304-52BB0B77FAAA}"/>
              </a:ext>
            </a:extLst>
          </p:cNvPr>
          <p:cNvPicPr>
            <a:picLocks noChangeAspect="1"/>
          </p:cNvPicPr>
          <p:nvPr userDrawn="1"/>
        </p:nvPicPr>
        <p:blipFill>
          <a:blip r:embed="rId2"/>
          <a:stretch>
            <a:fillRect/>
          </a:stretch>
        </p:blipFill>
        <p:spPr>
          <a:xfrm>
            <a:off x="11730781" y="6422496"/>
            <a:ext cx="177800" cy="153555"/>
          </a:xfrm>
          <a:prstGeom prst="rect">
            <a:avLst/>
          </a:prstGeom>
        </p:spPr>
      </p:pic>
      <p:sp>
        <p:nvSpPr>
          <p:cNvPr id="11" name="Content Placeholder 2">
            <a:extLst>
              <a:ext uri="{FF2B5EF4-FFF2-40B4-BE49-F238E27FC236}">
                <a16:creationId xmlns:a16="http://schemas.microsoft.com/office/drawing/2014/main" id="{92F83C7D-0CE1-4F4E-8259-AF8D750803B7}"/>
              </a:ext>
            </a:extLst>
          </p:cNvPr>
          <p:cNvSpPr>
            <a:spLocks noGrp="1"/>
          </p:cNvSpPr>
          <p:nvPr>
            <p:ph sz="half" idx="1"/>
          </p:nvPr>
        </p:nvSpPr>
        <p:spPr>
          <a:xfrm>
            <a:off x="5864894" y="1825625"/>
            <a:ext cx="5571731" cy="4351338"/>
          </a:xfrm>
        </p:spPr>
        <p:txBody>
          <a:bodyPr anchor="b"/>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1095951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2_Slide_Yellow B">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0116BD-BD44-1244-8F0A-FCFE65DE63A8}"/>
              </a:ext>
            </a:extLst>
          </p:cNvPr>
          <p:cNvSpPr/>
          <p:nvPr userDrawn="1"/>
        </p:nvSpPr>
        <p:spPr>
          <a:xfrm>
            <a:off x="-39538" y="-1"/>
            <a:ext cx="5206584" cy="68580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5864893" y="6499274"/>
            <a:ext cx="557173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DB0861B-F9FF-D243-B22F-562C292C463F}"/>
              </a:ext>
            </a:extLst>
          </p:cNvPr>
          <p:cNvSpPr>
            <a:spLocks noGrp="1"/>
          </p:cNvSpPr>
          <p:nvPr>
            <p:ph sz="half" idx="1"/>
          </p:nvPr>
        </p:nvSpPr>
        <p:spPr>
          <a:xfrm>
            <a:off x="5864894" y="1825625"/>
            <a:ext cx="5571731" cy="4351338"/>
          </a:xfrm>
        </p:spPr>
        <p:txBody>
          <a:bodyPr anchor="b"/>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A9ABDD98-354A-4845-AEEB-8C88D973EA14}"/>
              </a:ext>
            </a:extLst>
          </p:cNvPr>
          <p:cNvSpPr>
            <a:spLocks noGrp="1"/>
          </p:cNvSpPr>
          <p:nvPr>
            <p:ph type="title"/>
          </p:nvPr>
        </p:nvSpPr>
        <p:spPr>
          <a:xfrm>
            <a:off x="372319" y="376699"/>
            <a:ext cx="4325805" cy="1149763"/>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F85480CA-877A-ED46-B766-530F33594F18}"/>
              </a:ext>
            </a:extLst>
          </p:cNvPr>
          <p:cNvCxnSpPr>
            <a:cxnSpLocks/>
          </p:cNvCxnSpPr>
          <p:nvPr userDrawn="1"/>
        </p:nvCxnSpPr>
        <p:spPr>
          <a:xfrm>
            <a:off x="372319" y="1688735"/>
            <a:ext cx="432580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ECA7574-CFF2-4540-8E04-D590BE1361FB}"/>
              </a:ext>
            </a:extLst>
          </p:cNvPr>
          <p:cNvPicPr>
            <a:picLocks noChangeAspect="1"/>
          </p:cNvPicPr>
          <p:nvPr userDrawn="1"/>
        </p:nvPicPr>
        <p:blipFill>
          <a:blip r:embed="rId2"/>
          <a:stretch>
            <a:fillRect/>
          </a:stretch>
        </p:blipFill>
        <p:spPr>
          <a:xfrm>
            <a:off x="11730778" y="6422494"/>
            <a:ext cx="177805" cy="153559"/>
          </a:xfrm>
          <a:prstGeom prst="rect">
            <a:avLst/>
          </a:prstGeom>
        </p:spPr>
      </p:pic>
    </p:spTree>
    <p:extLst>
      <p:ext uri="{BB962C8B-B14F-4D97-AF65-F5344CB8AC3E}">
        <p14:creationId xmlns:p14="http://schemas.microsoft.com/office/powerpoint/2010/main" val="109306425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3_Three piece_Blac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0116BD-BD44-1244-8F0A-FCFE65DE63A8}"/>
              </a:ext>
            </a:extLst>
          </p:cNvPr>
          <p:cNvSpPr/>
          <p:nvPr userDrawn="1"/>
        </p:nvSpPr>
        <p:spPr>
          <a:xfrm>
            <a:off x="-39538" y="-1"/>
            <a:ext cx="4028214"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7851227" y="6499274"/>
            <a:ext cx="358539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9ABDD98-354A-4845-AEEB-8C88D973EA14}"/>
              </a:ext>
            </a:extLst>
          </p:cNvPr>
          <p:cNvSpPr>
            <a:spLocks noGrp="1"/>
          </p:cNvSpPr>
          <p:nvPr>
            <p:ph type="title"/>
          </p:nvPr>
        </p:nvSpPr>
        <p:spPr>
          <a:xfrm>
            <a:off x="372320" y="376699"/>
            <a:ext cx="3174922" cy="1925063"/>
          </a:xfrm>
          <a:noFill/>
          <a:ln>
            <a:noFill/>
          </a:ln>
        </p:spPr>
        <p:txBody>
          <a:bodyPr>
            <a:noAutofit/>
          </a:bodyPr>
          <a:lstStyle>
            <a:lvl1pPr>
              <a:defRPr sz="4000">
                <a:ln>
                  <a:noFill/>
                </a:ln>
                <a:solidFill>
                  <a:schemeClr val="bg1"/>
                </a:solidFill>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F85480CA-877A-ED46-B766-530F33594F18}"/>
              </a:ext>
            </a:extLst>
          </p:cNvPr>
          <p:cNvCxnSpPr>
            <a:cxnSpLocks/>
          </p:cNvCxnSpPr>
          <p:nvPr userDrawn="1"/>
        </p:nvCxnSpPr>
        <p:spPr>
          <a:xfrm>
            <a:off x="372319" y="2319352"/>
            <a:ext cx="317492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2">
            <a:extLst>
              <a:ext uri="{FF2B5EF4-FFF2-40B4-BE49-F238E27FC236}">
                <a16:creationId xmlns:a16="http://schemas.microsoft.com/office/drawing/2014/main" id="{2CEB1881-920F-104C-B38C-A2C177FA60EC}"/>
              </a:ext>
            </a:extLst>
          </p:cNvPr>
          <p:cNvSpPr>
            <a:spLocks noGrp="1"/>
          </p:cNvSpPr>
          <p:nvPr>
            <p:ph type="pic" idx="14"/>
          </p:nvPr>
        </p:nvSpPr>
        <p:spPr>
          <a:xfrm>
            <a:off x="3988676" y="0"/>
            <a:ext cx="3421117"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3" name="Picture 12">
            <a:extLst>
              <a:ext uri="{FF2B5EF4-FFF2-40B4-BE49-F238E27FC236}">
                <a16:creationId xmlns:a16="http://schemas.microsoft.com/office/drawing/2014/main" id="{A9DF1EDF-93F3-3948-851F-869FDAFA8DDD}"/>
              </a:ext>
            </a:extLst>
          </p:cNvPr>
          <p:cNvPicPr>
            <a:picLocks noChangeAspect="1"/>
          </p:cNvPicPr>
          <p:nvPr userDrawn="1"/>
        </p:nvPicPr>
        <p:blipFill>
          <a:blip r:embed="rId2"/>
          <a:stretch>
            <a:fillRect/>
          </a:stretch>
        </p:blipFill>
        <p:spPr>
          <a:xfrm>
            <a:off x="11730781" y="6422496"/>
            <a:ext cx="177800" cy="153555"/>
          </a:xfrm>
          <a:prstGeom prst="rect">
            <a:avLst/>
          </a:prstGeom>
        </p:spPr>
      </p:pic>
      <p:sp>
        <p:nvSpPr>
          <p:cNvPr id="9" name="Content Placeholder 2">
            <a:extLst>
              <a:ext uri="{FF2B5EF4-FFF2-40B4-BE49-F238E27FC236}">
                <a16:creationId xmlns:a16="http://schemas.microsoft.com/office/drawing/2014/main" id="{0012E563-7906-9343-9A32-E414E7569F0F}"/>
              </a:ext>
            </a:extLst>
          </p:cNvPr>
          <p:cNvSpPr>
            <a:spLocks noGrp="1"/>
          </p:cNvSpPr>
          <p:nvPr>
            <p:ph sz="half" idx="1"/>
          </p:nvPr>
        </p:nvSpPr>
        <p:spPr>
          <a:xfrm>
            <a:off x="7851227" y="2695903"/>
            <a:ext cx="3585398" cy="3481060"/>
          </a:xfrm>
        </p:spPr>
        <p:txBody>
          <a:bodyPr anchor="b"/>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2261569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3_Three piece_R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0116BD-BD44-1244-8F0A-FCFE65DE63A8}"/>
              </a:ext>
            </a:extLst>
          </p:cNvPr>
          <p:cNvSpPr/>
          <p:nvPr userDrawn="1"/>
        </p:nvSpPr>
        <p:spPr>
          <a:xfrm>
            <a:off x="-39538" y="-1"/>
            <a:ext cx="402821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7851227" y="6499274"/>
            <a:ext cx="358539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9ABDD98-354A-4845-AEEB-8C88D973EA14}"/>
              </a:ext>
            </a:extLst>
          </p:cNvPr>
          <p:cNvSpPr>
            <a:spLocks noGrp="1"/>
          </p:cNvSpPr>
          <p:nvPr>
            <p:ph type="title"/>
          </p:nvPr>
        </p:nvSpPr>
        <p:spPr>
          <a:xfrm>
            <a:off x="372320" y="376699"/>
            <a:ext cx="3174922" cy="1925063"/>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F85480CA-877A-ED46-B766-530F33594F18}"/>
              </a:ext>
            </a:extLst>
          </p:cNvPr>
          <p:cNvCxnSpPr>
            <a:cxnSpLocks/>
          </p:cNvCxnSpPr>
          <p:nvPr userDrawn="1"/>
        </p:nvCxnSpPr>
        <p:spPr>
          <a:xfrm>
            <a:off x="372319" y="2319352"/>
            <a:ext cx="317492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2">
            <a:extLst>
              <a:ext uri="{FF2B5EF4-FFF2-40B4-BE49-F238E27FC236}">
                <a16:creationId xmlns:a16="http://schemas.microsoft.com/office/drawing/2014/main" id="{2CEB1881-920F-104C-B38C-A2C177FA60EC}"/>
              </a:ext>
            </a:extLst>
          </p:cNvPr>
          <p:cNvSpPr>
            <a:spLocks noGrp="1"/>
          </p:cNvSpPr>
          <p:nvPr>
            <p:ph type="pic" idx="14"/>
          </p:nvPr>
        </p:nvSpPr>
        <p:spPr>
          <a:xfrm>
            <a:off x="3988676" y="0"/>
            <a:ext cx="3421117"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3" name="Picture 12">
            <a:extLst>
              <a:ext uri="{FF2B5EF4-FFF2-40B4-BE49-F238E27FC236}">
                <a16:creationId xmlns:a16="http://schemas.microsoft.com/office/drawing/2014/main" id="{3B1EB6E3-BE5F-994A-88FF-65589B49CD03}"/>
              </a:ext>
            </a:extLst>
          </p:cNvPr>
          <p:cNvPicPr>
            <a:picLocks noChangeAspect="1"/>
          </p:cNvPicPr>
          <p:nvPr userDrawn="1"/>
        </p:nvPicPr>
        <p:blipFill>
          <a:blip r:embed="rId2"/>
          <a:stretch>
            <a:fillRect/>
          </a:stretch>
        </p:blipFill>
        <p:spPr>
          <a:xfrm>
            <a:off x="11730780" y="6422496"/>
            <a:ext cx="177802" cy="153556"/>
          </a:xfrm>
          <a:prstGeom prst="rect">
            <a:avLst/>
          </a:prstGeom>
        </p:spPr>
      </p:pic>
      <p:sp>
        <p:nvSpPr>
          <p:cNvPr id="9" name="Content Placeholder 2">
            <a:extLst>
              <a:ext uri="{FF2B5EF4-FFF2-40B4-BE49-F238E27FC236}">
                <a16:creationId xmlns:a16="http://schemas.microsoft.com/office/drawing/2014/main" id="{C42D6C16-796E-8E43-8BF8-61A0F11A2B48}"/>
              </a:ext>
            </a:extLst>
          </p:cNvPr>
          <p:cNvSpPr>
            <a:spLocks noGrp="1"/>
          </p:cNvSpPr>
          <p:nvPr>
            <p:ph sz="half" idx="1"/>
          </p:nvPr>
        </p:nvSpPr>
        <p:spPr>
          <a:xfrm>
            <a:off x="7851227" y="2695903"/>
            <a:ext cx="3585398" cy="3481060"/>
          </a:xfrm>
        </p:spPr>
        <p:txBody>
          <a:bodyPr anchor="b"/>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038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2_Title_Orange">
    <p:bg>
      <p:bgPr>
        <a:solidFill>
          <a:schemeClr val="accent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AD7A98-72A1-AE4F-9D76-2A1C183B5FFC}"/>
              </a:ext>
            </a:extLst>
          </p:cNvPr>
          <p:cNvSpPr>
            <a:spLocks noGrp="1"/>
          </p:cNvSpPr>
          <p:nvPr>
            <p:ph type="ctrTitle"/>
          </p:nvPr>
        </p:nvSpPr>
        <p:spPr>
          <a:xfrm>
            <a:off x="371061" y="4296635"/>
            <a:ext cx="11449877" cy="1098898"/>
          </a:xfrm>
        </p:spPr>
        <p:txBody>
          <a:bodyPr anchor="b"/>
          <a:lstStyle>
            <a:lvl1pPr algn="ctr">
              <a:lnSpc>
                <a:spcPct val="90000"/>
              </a:lnSpc>
              <a:defRPr sz="6000" b="1" i="0">
                <a:solidFill>
                  <a:schemeClr val="accent6"/>
                </a:solidFill>
                <a:latin typeface="Roobert" pitchFamily="2" charset="77"/>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4A85DD92-9410-7544-8605-ABE42DC16421}"/>
              </a:ext>
            </a:extLst>
          </p:cNvPr>
          <p:cNvSpPr>
            <a:spLocks noGrp="1"/>
          </p:cNvSpPr>
          <p:nvPr>
            <p:ph type="subTitle" idx="1"/>
          </p:nvPr>
        </p:nvSpPr>
        <p:spPr>
          <a:xfrm>
            <a:off x="371061" y="5628067"/>
            <a:ext cx="11449877" cy="850007"/>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C376CBC8-E15E-3140-978E-D4C8AB2A42E5}"/>
              </a:ext>
            </a:extLst>
          </p:cNvPr>
          <p:cNvPicPr>
            <a:picLocks noChangeAspect="1"/>
          </p:cNvPicPr>
          <p:nvPr userDrawn="1"/>
        </p:nvPicPr>
        <p:blipFill>
          <a:blip r:embed="rId2"/>
          <a:stretch>
            <a:fillRect/>
          </a:stretch>
        </p:blipFill>
        <p:spPr>
          <a:xfrm>
            <a:off x="4815317" y="870677"/>
            <a:ext cx="2561365" cy="2558323"/>
          </a:xfrm>
          <a:prstGeom prst="rect">
            <a:avLst/>
          </a:prstGeom>
        </p:spPr>
      </p:pic>
    </p:spTree>
    <p:extLst>
      <p:ext uri="{BB962C8B-B14F-4D97-AF65-F5344CB8AC3E}">
        <p14:creationId xmlns:p14="http://schemas.microsoft.com/office/powerpoint/2010/main" val="199503893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3_Three piece_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0116BD-BD44-1244-8F0A-FCFE65DE63A8}"/>
              </a:ext>
            </a:extLst>
          </p:cNvPr>
          <p:cNvSpPr/>
          <p:nvPr userDrawn="1"/>
        </p:nvSpPr>
        <p:spPr>
          <a:xfrm>
            <a:off x="-39538" y="-1"/>
            <a:ext cx="4028214"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7851227" y="6499274"/>
            <a:ext cx="35853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9ABDD98-354A-4845-AEEB-8C88D973EA14}"/>
              </a:ext>
            </a:extLst>
          </p:cNvPr>
          <p:cNvSpPr>
            <a:spLocks noGrp="1"/>
          </p:cNvSpPr>
          <p:nvPr>
            <p:ph type="title"/>
          </p:nvPr>
        </p:nvSpPr>
        <p:spPr>
          <a:xfrm>
            <a:off x="372320" y="376699"/>
            <a:ext cx="3174922" cy="1925063"/>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F85480CA-877A-ED46-B766-530F33594F18}"/>
              </a:ext>
            </a:extLst>
          </p:cNvPr>
          <p:cNvCxnSpPr>
            <a:cxnSpLocks/>
          </p:cNvCxnSpPr>
          <p:nvPr userDrawn="1"/>
        </p:nvCxnSpPr>
        <p:spPr>
          <a:xfrm>
            <a:off x="372319" y="2319352"/>
            <a:ext cx="317492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2">
            <a:extLst>
              <a:ext uri="{FF2B5EF4-FFF2-40B4-BE49-F238E27FC236}">
                <a16:creationId xmlns:a16="http://schemas.microsoft.com/office/drawing/2014/main" id="{2CEB1881-920F-104C-B38C-A2C177FA60EC}"/>
              </a:ext>
            </a:extLst>
          </p:cNvPr>
          <p:cNvSpPr>
            <a:spLocks noGrp="1"/>
          </p:cNvSpPr>
          <p:nvPr>
            <p:ph type="pic" idx="14"/>
          </p:nvPr>
        </p:nvSpPr>
        <p:spPr>
          <a:xfrm>
            <a:off x="3988676" y="0"/>
            <a:ext cx="3421117"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3" name="Picture 12">
            <a:extLst>
              <a:ext uri="{FF2B5EF4-FFF2-40B4-BE49-F238E27FC236}">
                <a16:creationId xmlns:a16="http://schemas.microsoft.com/office/drawing/2014/main" id="{5603F5F3-1B64-1B46-B74F-4C2B5BF8BB7D}"/>
              </a:ext>
            </a:extLst>
          </p:cNvPr>
          <p:cNvPicPr>
            <a:picLocks noChangeAspect="1"/>
          </p:cNvPicPr>
          <p:nvPr userDrawn="1"/>
        </p:nvPicPr>
        <p:blipFill>
          <a:blip r:embed="rId2"/>
          <a:stretch>
            <a:fillRect/>
          </a:stretch>
        </p:blipFill>
        <p:spPr>
          <a:xfrm>
            <a:off x="11730779" y="6422495"/>
            <a:ext cx="177803" cy="153557"/>
          </a:xfrm>
          <a:prstGeom prst="rect">
            <a:avLst/>
          </a:prstGeom>
        </p:spPr>
      </p:pic>
      <p:sp>
        <p:nvSpPr>
          <p:cNvPr id="9" name="Content Placeholder 2">
            <a:extLst>
              <a:ext uri="{FF2B5EF4-FFF2-40B4-BE49-F238E27FC236}">
                <a16:creationId xmlns:a16="http://schemas.microsoft.com/office/drawing/2014/main" id="{D8774DE1-1145-0D45-A1C6-CC7E4FEBD3DF}"/>
              </a:ext>
            </a:extLst>
          </p:cNvPr>
          <p:cNvSpPr>
            <a:spLocks noGrp="1"/>
          </p:cNvSpPr>
          <p:nvPr>
            <p:ph sz="half" idx="1"/>
          </p:nvPr>
        </p:nvSpPr>
        <p:spPr>
          <a:xfrm>
            <a:off x="7851227" y="2695903"/>
            <a:ext cx="3585398" cy="3481060"/>
          </a:xfrm>
        </p:spPr>
        <p:txBody>
          <a:bodyPr anchor="b"/>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985690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3_Three piece_Oran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0116BD-BD44-1244-8F0A-FCFE65DE63A8}"/>
              </a:ext>
            </a:extLst>
          </p:cNvPr>
          <p:cNvSpPr/>
          <p:nvPr userDrawn="1"/>
        </p:nvSpPr>
        <p:spPr>
          <a:xfrm>
            <a:off x="-39538" y="-1"/>
            <a:ext cx="4028214" cy="685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7851227" y="6499274"/>
            <a:ext cx="358539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9ABDD98-354A-4845-AEEB-8C88D973EA14}"/>
              </a:ext>
            </a:extLst>
          </p:cNvPr>
          <p:cNvSpPr>
            <a:spLocks noGrp="1"/>
          </p:cNvSpPr>
          <p:nvPr>
            <p:ph type="title"/>
          </p:nvPr>
        </p:nvSpPr>
        <p:spPr>
          <a:xfrm>
            <a:off x="372320" y="376699"/>
            <a:ext cx="3174922" cy="1925063"/>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F85480CA-877A-ED46-B766-530F33594F18}"/>
              </a:ext>
            </a:extLst>
          </p:cNvPr>
          <p:cNvCxnSpPr>
            <a:cxnSpLocks/>
          </p:cNvCxnSpPr>
          <p:nvPr userDrawn="1"/>
        </p:nvCxnSpPr>
        <p:spPr>
          <a:xfrm>
            <a:off x="372319" y="2319352"/>
            <a:ext cx="317492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112576A-9072-9B4D-962E-923C4C0F92E4}"/>
              </a:ext>
            </a:extLst>
          </p:cNvPr>
          <p:cNvPicPr>
            <a:picLocks noChangeAspect="1"/>
          </p:cNvPicPr>
          <p:nvPr userDrawn="1"/>
        </p:nvPicPr>
        <p:blipFill>
          <a:blip r:embed="rId2"/>
          <a:stretch>
            <a:fillRect/>
          </a:stretch>
        </p:blipFill>
        <p:spPr>
          <a:xfrm>
            <a:off x="11730779" y="6422494"/>
            <a:ext cx="177804" cy="153558"/>
          </a:xfrm>
          <a:prstGeom prst="rect">
            <a:avLst/>
          </a:prstGeom>
        </p:spPr>
      </p:pic>
      <p:sp>
        <p:nvSpPr>
          <p:cNvPr id="11" name="Picture Placeholder 2">
            <a:extLst>
              <a:ext uri="{FF2B5EF4-FFF2-40B4-BE49-F238E27FC236}">
                <a16:creationId xmlns:a16="http://schemas.microsoft.com/office/drawing/2014/main" id="{2CEB1881-920F-104C-B38C-A2C177FA60EC}"/>
              </a:ext>
            </a:extLst>
          </p:cNvPr>
          <p:cNvSpPr>
            <a:spLocks noGrp="1"/>
          </p:cNvSpPr>
          <p:nvPr>
            <p:ph type="pic" idx="14"/>
          </p:nvPr>
        </p:nvSpPr>
        <p:spPr>
          <a:xfrm>
            <a:off x="3988676" y="0"/>
            <a:ext cx="3421117"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Content Placeholder 2">
            <a:extLst>
              <a:ext uri="{FF2B5EF4-FFF2-40B4-BE49-F238E27FC236}">
                <a16:creationId xmlns:a16="http://schemas.microsoft.com/office/drawing/2014/main" id="{936330A2-13E8-C24B-B924-F58D5372A18D}"/>
              </a:ext>
            </a:extLst>
          </p:cNvPr>
          <p:cNvSpPr>
            <a:spLocks noGrp="1"/>
          </p:cNvSpPr>
          <p:nvPr>
            <p:ph sz="half" idx="1"/>
          </p:nvPr>
        </p:nvSpPr>
        <p:spPr>
          <a:xfrm>
            <a:off x="7851227" y="2695903"/>
            <a:ext cx="3585398" cy="3481060"/>
          </a:xfrm>
        </p:spPr>
        <p:txBody>
          <a:bodyPr anchor="b"/>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5036232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3_Three piece_Te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0116BD-BD44-1244-8F0A-FCFE65DE63A8}"/>
              </a:ext>
            </a:extLst>
          </p:cNvPr>
          <p:cNvSpPr/>
          <p:nvPr userDrawn="1"/>
        </p:nvSpPr>
        <p:spPr>
          <a:xfrm>
            <a:off x="-39538" y="-1"/>
            <a:ext cx="4028214" cy="6858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7851227" y="6499274"/>
            <a:ext cx="3585399"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9ABDD98-354A-4845-AEEB-8C88D973EA14}"/>
              </a:ext>
            </a:extLst>
          </p:cNvPr>
          <p:cNvSpPr>
            <a:spLocks noGrp="1"/>
          </p:cNvSpPr>
          <p:nvPr>
            <p:ph type="title"/>
          </p:nvPr>
        </p:nvSpPr>
        <p:spPr>
          <a:xfrm>
            <a:off x="372320" y="376699"/>
            <a:ext cx="3174922" cy="1925063"/>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F85480CA-877A-ED46-B766-530F33594F18}"/>
              </a:ext>
            </a:extLst>
          </p:cNvPr>
          <p:cNvCxnSpPr>
            <a:cxnSpLocks/>
          </p:cNvCxnSpPr>
          <p:nvPr userDrawn="1"/>
        </p:nvCxnSpPr>
        <p:spPr>
          <a:xfrm>
            <a:off x="372319" y="2319352"/>
            <a:ext cx="317492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2">
            <a:extLst>
              <a:ext uri="{FF2B5EF4-FFF2-40B4-BE49-F238E27FC236}">
                <a16:creationId xmlns:a16="http://schemas.microsoft.com/office/drawing/2014/main" id="{2CEB1881-920F-104C-B38C-A2C177FA60EC}"/>
              </a:ext>
            </a:extLst>
          </p:cNvPr>
          <p:cNvSpPr>
            <a:spLocks noGrp="1"/>
          </p:cNvSpPr>
          <p:nvPr>
            <p:ph type="pic" idx="14"/>
          </p:nvPr>
        </p:nvSpPr>
        <p:spPr>
          <a:xfrm>
            <a:off x="3988676" y="0"/>
            <a:ext cx="3421117"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3" name="Picture 12">
            <a:extLst>
              <a:ext uri="{FF2B5EF4-FFF2-40B4-BE49-F238E27FC236}">
                <a16:creationId xmlns:a16="http://schemas.microsoft.com/office/drawing/2014/main" id="{E6A55C98-B487-A642-B7D3-9E63F42CE836}"/>
              </a:ext>
            </a:extLst>
          </p:cNvPr>
          <p:cNvPicPr>
            <a:picLocks noChangeAspect="1"/>
          </p:cNvPicPr>
          <p:nvPr userDrawn="1"/>
        </p:nvPicPr>
        <p:blipFill>
          <a:blip r:embed="rId2"/>
          <a:stretch>
            <a:fillRect/>
          </a:stretch>
        </p:blipFill>
        <p:spPr>
          <a:xfrm>
            <a:off x="11730779" y="6422494"/>
            <a:ext cx="177804" cy="153558"/>
          </a:xfrm>
          <a:prstGeom prst="rect">
            <a:avLst/>
          </a:prstGeom>
        </p:spPr>
      </p:pic>
      <p:sp>
        <p:nvSpPr>
          <p:cNvPr id="9" name="Content Placeholder 2">
            <a:extLst>
              <a:ext uri="{FF2B5EF4-FFF2-40B4-BE49-F238E27FC236}">
                <a16:creationId xmlns:a16="http://schemas.microsoft.com/office/drawing/2014/main" id="{78B8812A-0640-3E4E-8D01-E8C0E6658BF1}"/>
              </a:ext>
            </a:extLst>
          </p:cNvPr>
          <p:cNvSpPr>
            <a:spLocks noGrp="1"/>
          </p:cNvSpPr>
          <p:nvPr>
            <p:ph sz="half" idx="1"/>
          </p:nvPr>
        </p:nvSpPr>
        <p:spPr>
          <a:xfrm>
            <a:off x="7851227" y="2695903"/>
            <a:ext cx="3585398" cy="3481060"/>
          </a:xfrm>
        </p:spPr>
        <p:txBody>
          <a:bodyPr anchor="b"/>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733647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3_Three piece_Yellow">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0116BD-BD44-1244-8F0A-FCFE65DE63A8}"/>
              </a:ext>
            </a:extLst>
          </p:cNvPr>
          <p:cNvSpPr/>
          <p:nvPr userDrawn="1"/>
        </p:nvSpPr>
        <p:spPr>
          <a:xfrm>
            <a:off x="-39538" y="-1"/>
            <a:ext cx="4028214" cy="68580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7851227" y="6499274"/>
            <a:ext cx="3585399"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DB0861B-F9FF-D243-B22F-562C292C463F}"/>
              </a:ext>
            </a:extLst>
          </p:cNvPr>
          <p:cNvSpPr>
            <a:spLocks noGrp="1"/>
          </p:cNvSpPr>
          <p:nvPr>
            <p:ph sz="half" idx="1"/>
          </p:nvPr>
        </p:nvSpPr>
        <p:spPr>
          <a:xfrm>
            <a:off x="7851227" y="2695903"/>
            <a:ext cx="3585398" cy="3481060"/>
          </a:xfrm>
        </p:spPr>
        <p:txBody>
          <a:bodyPr anchor="b"/>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A9ABDD98-354A-4845-AEEB-8C88D973EA14}"/>
              </a:ext>
            </a:extLst>
          </p:cNvPr>
          <p:cNvSpPr>
            <a:spLocks noGrp="1"/>
          </p:cNvSpPr>
          <p:nvPr>
            <p:ph type="title"/>
          </p:nvPr>
        </p:nvSpPr>
        <p:spPr>
          <a:xfrm>
            <a:off x="372320" y="376699"/>
            <a:ext cx="3174922" cy="1925063"/>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F85480CA-877A-ED46-B766-530F33594F18}"/>
              </a:ext>
            </a:extLst>
          </p:cNvPr>
          <p:cNvCxnSpPr>
            <a:cxnSpLocks/>
          </p:cNvCxnSpPr>
          <p:nvPr userDrawn="1"/>
        </p:nvCxnSpPr>
        <p:spPr>
          <a:xfrm>
            <a:off x="372319" y="2319352"/>
            <a:ext cx="317492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2">
            <a:extLst>
              <a:ext uri="{FF2B5EF4-FFF2-40B4-BE49-F238E27FC236}">
                <a16:creationId xmlns:a16="http://schemas.microsoft.com/office/drawing/2014/main" id="{2CEB1881-920F-104C-B38C-A2C177FA60EC}"/>
              </a:ext>
            </a:extLst>
          </p:cNvPr>
          <p:cNvSpPr>
            <a:spLocks noGrp="1"/>
          </p:cNvSpPr>
          <p:nvPr>
            <p:ph type="pic" idx="14"/>
          </p:nvPr>
        </p:nvSpPr>
        <p:spPr>
          <a:xfrm>
            <a:off x="3988676" y="0"/>
            <a:ext cx="3421117"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3" name="Picture 12">
            <a:extLst>
              <a:ext uri="{FF2B5EF4-FFF2-40B4-BE49-F238E27FC236}">
                <a16:creationId xmlns:a16="http://schemas.microsoft.com/office/drawing/2014/main" id="{3935909B-284F-F340-8345-B863674A5213}"/>
              </a:ext>
            </a:extLst>
          </p:cNvPr>
          <p:cNvPicPr>
            <a:picLocks noChangeAspect="1"/>
          </p:cNvPicPr>
          <p:nvPr userDrawn="1"/>
        </p:nvPicPr>
        <p:blipFill>
          <a:blip r:embed="rId2"/>
          <a:stretch>
            <a:fillRect/>
          </a:stretch>
        </p:blipFill>
        <p:spPr>
          <a:xfrm>
            <a:off x="11730778" y="6422494"/>
            <a:ext cx="177805" cy="153559"/>
          </a:xfrm>
          <a:prstGeom prst="rect">
            <a:avLst/>
          </a:prstGeom>
        </p:spPr>
      </p:pic>
    </p:spTree>
    <p:extLst>
      <p:ext uri="{BB962C8B-B14F-4D97-AF65-F5344CB8AC3E}">
        <p14:creationId xmlns:p14="http://schemas.microsoft.com/office/powerpoint/2010/main" val="353691366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4_Slid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ABDD98-354A-4845-AEEB-8C88D973EA14}"/>
              </a:ext>
            </a:extLst>
          </p:cNvPr>
          <p:cNvSpPr>
            <a:spLocks noGrp="1"/>
          </p:cNvSpPr>
          <p:nvPr>
            <p:ph type="title"/>
          </p:nvPr>
        </p:nvSpPr>
        <p:spPr>
          <a:xfrm>
            <a:off x="372319" y="376699"/>
            <a:ext cx="11064307" cy="663825"/>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14B3547D-BBF3-BF49-B38E-759AA0182021}"/>
              </a:ext>
            </a:extLst>
          </p:cNvPr>
          <p:cNvCxnSpPr>
            <a:cxnSpLocks/>
          </p:cNvCxnSpPr>
          <p:nvPr userDrawn="1"/>
        </p:nvCxnSpPr>
        <p:spPr>
          <a:xfrm>
            <a:off x="372319" y="6499274"/>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3DD5F12-7A5B-1F42-87F1-DE3A8B1E7DF3}"/>
              </a:ext>
            </a:extLst>
          </p:cNvPr>
          <p:cNvPicPr>
            <a:picLocks noChangeAspect="1"/>
          </p:cNvPicPr>
          <p:nvPr userDrawn="1"/>
        </p:nvPicPr>
        <p:blipFill>
          <a:blip r:embed="rId2"/>
          <a:stretch>
            <a:fillRect/>
          </a:stretch>
        </p:blipFill>
        <p:spPr>
          <a:xfrm>
            <a:off x="11730781" y="6422496"/>
            <a:ext cx="177800" cy="153555"/>
          </a:xfrm>
          <a:prstGeom prst="rect">
            <a:avLst/>
          </a:prstGeom>
        </p:spPr>
      </p:pic>
      <p:cxnSp>
        <p:nvCxnSpPr>
          <p:cNvPr id="6" name="Straight Connector 5">
            <a:extLst>
              <a:ext uri="{FF2B5EF4-FFF2-40B4-BE49-F238E27FC236}">
                <a16:creationId xmlns:a16="http://schemas.microsoft.com/office/drawing/2014/main" id="{75CA00DE-4EB5-8E4E-816B-698A8E294111}"/>
              </a:ext>
            </a:extLst>
          </p:cNvPr>
          <p:cNvCxnSpPr>
            <a:cxnSpLocks/>
          </p:cNvCxnSpPr>
          <p:nvPr userDrawn="1"/>
        </p:nvCxnSpPr>
        <p:spPr>
          <a:xfrm>
            <a:off x="372319" y="1265122"/>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216967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4_Slide_Black">
    <p:bg>
      <p:bgPr>
        <a:solidFill>
          <a:schemeClr val="tx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ABDD98-354A-4845-AEEB-8C88D973EA14}"/>
              </a:ext>
            </a:extLst>
          </p:cNvPr>
          <p:cNvSpPr>
            <a:spLocks noGrp="1"/>
          </p:cNvSpPr>
          <p:nvPr>
            <p:ph type="title"/>
          </p:nvPr>
        </p:nvSpPr>
        <p:spPr>
          <a:xfrm>
            <a:off x="372319" y="376699"/>
            <a:ext cx="11064307" cy="663825"/>
          </a:xfrm>
          <a:noFill/>
          <a:ln>
            <a:noFill/>
          </a:ln>
        </p:spPr>
        <p:txBody>
          <a:bodyPr>
            <a:noAutofit/>
          </a:bodyPr>
          <a:lstStyle>
            <a:lvl1pPr>
              <a:defRPr sz="4000">
                <a:ln>
                  <a:noFill/>
                </a:ln>
                <a:solidFill>
                  <a:schemeClr val="bg1"/>
                </a:solidFill>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14B3547D-BBF3-BF49-B38E-759AA0182021}"/>
              </a:ext>
            </a:extLst>
          </p:cNvPr>
          <p:cNvCxnSpPr>
            <a:cxnSpLocks/>
          </p:cNvCxnSpPr>
          <p:nvPr userDrawn="1"/>
        </p:nvCxnSpPr>
        <p:spPr>
          <a:xfrm>
            <a:off x="372319" y="6499274"/>
            <a:ext cx="1106430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5CA00DE-4EB5-8E4E-816B-698A8E294111}"/>
              </a:ext>
            </a:extLst>
          </p:cNvPr>
          <p:cNvCxnSpPr>
            <a:cxnSpLocks/>
          </p:cNvCxnSpPr>
          <p:nvPr userDrawn="1"/>
        </p:nvCxnSpPr>
        <p:spPr>
          <a:xfrm>
            <a:off x="372319" y="1265122"/>
            <a:ext cx="1106430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3C904C5-0755-154A-86D8-F3CDF18DA3CD}"/>
              </a:ext>
            </a:extLst>
          </p:cNvPr>
          <p:cNvPicPr>
            <a:picLocks noChangeAspect="1"/>
          </p:cNvPicPr>
          <p:nvPr userDrawn="1"/>
        </p:nvPicPr>
        <p:blipFill>
          <a:blip r:embed="rId2"/>
          <a:stretch>
            <a:fillRect/>
          </a:stretch>
        </p:blipFill>
        <p:spPr>
          <a:xfrm>
            <a:off x="11730779" y="6422496"/>
            <a:ext cx="177802" cy="153556"/>
          </a:xfrm>
          <a:prstGeom prst="rect">
            <a:avLst/>
          </a:prstGeom>
        </p:spPr>
      </p:pic>
    </p:spTree>
    <p:extLst>
      <p:ext uri="{BB962C8B-B14F-4D97-AF65-F5344CB8AC3E}">
        <p14:creationId xmlns:p14="http://schemas.microsoft.com/office/powerpoint/2010/main" val="254075927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4_Slide_Red A">
    <p:bg>
      <p:bgPr>
        <a:solidFill>
          <a:schemeClr val="accent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ABDD98-354A-4845-AEEB-8C88D973EA14}"/>
              </a:ext>
            </a:extLst>
          </p:cNvPr>
          <p:cNvSpPr>
            <a:spLocks noGrp="1"/>
          </p:cNvSpPr>
          <p:nvPr>
            <p:ph type="title"/>
          </p:nvPr>
        </p:nvSpPr>
        <p:spPr>
          <a:xfrm>
            <a:off x="372319" y="376699"/>
            <a:ext cx="11064307" cy="663825"/>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14B3547D-BBF3-BF49-B38E-759AA0182021}"/>
              </a:ext>
            </a:extLst>
          </p:cNvPr>
          <p:cNvCxnSpPr>
            <a:cxnSpLocks/>
          </p:cNvCxnSpPr>
          <p:nvPr userDrawn="1"/>
        </p:nvCxnSpPr>
        <p:spPr>
          <a:xfrm>
            <a:off x="372319" y="6499274"/>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3DD5F12-7A5B-1F42-87F1-DE3A8B1E7DF3}"/>
              </a:ext>
            </a:extLst>
          </p:cNvPr>
          <p:cNvPicPr>
            <a:picLocks noChangeAspect="1"/>
          </p:cNvPicPr>
          <p:nvPr userDrawn="1"/>
        </p:nvPicPr>
        <p:blipFill>
          <a:blip r:embed="rId2"/>
          <a:stretch>
            <a:fillRect/>
          </a:stretch>
        </p:blipFill>
        <p:spPr>
          <a:xfrm>
            <a:off x="11730781" y="6422496"/>
            <a:ext cx="177800" cy="153555"/>
          </a:xfrm>
          <a:prstGeom prst="rect">
            <a:avLst/>
          </a:prstGeom>
        </p:spPr>
      </p:pic>
      <p:cxnSp>
        <p:nvCxnSpPr>
          <p:cNvPr id="6" name="Straight Connector 5">
            <a:extLst>
              <a:ext uri="{FF2B5EF4-FFF2-40B4-BE49-F238E27FC236}">
                <a16:creationId xmlns:a16="http://schemas.microsoft.com/office/drawing/2014/main" id="{75CA00DE-4EB5-8E4E-816B-698A8E294111}"/>
              </a:ext>
            </a:extLst>
          </p:cNvPr>
          <p:cNvCxnSpPr>
            <a:cxnSpLocks/>
          </p:cNvCxnSpPr>
          <p:nvPr userDrawn="1"/>
        </p:nvCxnSpPr>
        <p:spPr>
          <a:xfrm>
            <a:off x="372319" y="1265122"/>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592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4_Slide_Red B">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ABDD98-354A-4845-AEEB-8C88D973EA14}"/>
              </a:ext>
            </a:extLst>
          </p:cNvPr>
          <p:cNvSpPr>
            <a:spLocks noGrp="1"/>
          </p:cNvSpPr>
          <p:nvPr>
            <p:ph type="title"/>
          </p:nvPr>
        </p:nvSpPr>
        <p:spPr>
          <a:xfrm>
            <a:off x="372319" y="376699"/>
            <a:ext cx="11064307" cy="663825"/>
          </a:xfrm>
          <a:noFill/>
          <a:ln>
            <a:noFill/>
          </a:ln>
        </p:spPr>
        <p:txBody>
          <a:bodyPr>
            <a:noAutofit/>
          </a:bodyPr>
          <a:lstStyle>
            <a:lvl1pPr>
              <a:defRPr sz="4000">
                <a:ln>
                  <a:noFill/>
                </a:ln>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75CA00DE-4EB5-8E4E-816B-698A8E294111}"/>
              </a:ext>
            </a:extLst>
          </p:cNvPr>
          <p:cNvCxnSpPr>
            <a:cxnSpLocks/>
          </p:cNvCxnSpPr>
          <p:nvPr userDrawn="1"/>
        </p:nvCxnSpPr>
        <p:spPr>
          <a:xfrm>
            <a:off x="372319" y="1265122"/>
            <a:ext cx="1106430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2EEB03A-7F32-C04B-B1E8-1E5E7C08FC8A}"/>
              </a:ext>
            </a:extLst>
          </p:cNvPr>
          <p:cNvCxnSpPr>
            <a:cxnSpLocks/>
          </p:cNvCxnSpPr>
          <p:nvPr userDrawn="1"/>
        </p:nvCxnSpPr>
        <p:spPr>
          <a:xfrm>
            <a:off x="372319" y="6499274"/>
            <a:ext cx="1106430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B5734C4-1AF0-E044-A377-AC9979A7EE80}"/>
              </a:ext>
            </a:extLst>
          </p:cNvPr>
          <p:cNvPicPr>
            <a:picLocks noChangeAspect="1"/>
          </p:cNvPicPr>
          <p:nvPr userDrawn="1"/>
        </p:nvPicPr>
        <p:blipFill>
          <a:blip r:embed="rId2"/>
          <a:stretch>
            <a:fillRect/>
          </a:stretch>
        </p:blipFill>
        <p:spPr>
          <a:xfrm>
            <a:off x="11730780" y="6422496"/>
            <a:ext cx="177802" cy="153556"/>
          </a:xfrm>
          <a:prstGeom prst="rect">
            <a:avLst/>
          </a:prstGeom>
        </p:spPr>
      </p:pic>
    </p:spTree>
    <p:extLst>
      <p:ext uri="{BB962C8B-B14F-4D97-AF65-F5344CB8AC3E}">
        <p14:creationId xmlns:p14="http://schemas.microsoft.com/office/powerpoint/2010/main" val="311300109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4_Slide_Grey A">
    <p:bg>
      <p:bgPr>
        <a:solidFill>
          <a:schemeClr val="accent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ABDD98-354A-4845-AEEB-8C88D973EA14}"/>
              </a:ext>
            </a:extLst>
          </p:cNvPr>
          <p:cNvSpPr>
            <a:spLocks noGrp="1"/>
          </p:cNvSpPr>
          <p:nvPr>
            <p:ph type="title"/>
          </p:nvPr>
        </p:nvSpPr>
        <p:spPr>
          <a:xfrm>
            <a:off x="372319" y="376699"/>
            <a:ext cx="11064307" cy="663825"/>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14B3547D-BBF3-BF49-B38E-759AA0182021}"/>
              </a:ext>
            </a:extLst>
          </p:cNvPr>
          <p:cNvCxnSpPr>
            <a:cxnSpLocks/>
          </p:cNvCxnSpPr>
          <p:nvPr userDrawn="1"/>
        </p:nvCxnSpPr>
        <p:spPr>
          <a:xfrm>
            <a:off x="372319" y="6499274"/>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3DD5F12-7A5B-1F42-87F1-DE3A8B1E7DF3}"/>
              </a:ext>
            </a:extLst>
          </p:cNvPr>
          <p:cNvPicPr>
            <a:picLocks noChangeAspect="1"/>
          </p:cNvPicPr>
          <p:nvPr userDrawn="1"/>
        </p:nvPicPr>
        <p:blipFill>
          <a:blip r:embed="rId2"/>
          <a:stretch>
            <a:fillRect/>
          </a:stretch>
        </p:blipFill>
        <p:spPr>
          <a:xfrm>
            <a:off x="11730781" y="6422496"/>
            <a:ext cx="177800" cy="153555"/>
          </a:xfrm>
          <a:prstGeom prst="rect">
            <a:avLst/>
          </a:prstGeom>
        </p:spPr>
      </p:pic>
      <p:cxnSp>
        <p:nvCxnSpPr>
          <p:cNvPr id="6" name="Straight Connector 5">
            <a:extLst>
              <a:ext uri="{FF2B5EF4-FFF2-40B4-BE49-F238E27FC236}">
                <a16:creationId xmlns:a16="http://schemas.microsoft.com/office/drawing/2014/main" id="{75CA00DE-4EB5-8E4E-816B-698A8E294111}"/>
              </a:ext>
            </a:extLst>
          </p:cNvPr>
          <p:cNvCxnSpPr>
            <a:cxnSpLocks/>
          </p:cNvCxnSpPr>
          <p:nvPr userDrawn="1"/>
        </p:nvCxnSpPr>
        <p:spPr>
          <a:xfrm>
            <a:off x="372319" y="1265122"/>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341325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4_Slide_Grey B">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ABDD98-354A-4845-AEEB-8C88D973EA14}"/>
              </a:ext>
            </a:extLst>
          </p:cNvPr>
          <p:cNvSpPr>
            <a:spLocks noGrp="1"/>
          </p:cNvSpPr>
          <p:nvPr>
            <p:ph type="title"/>
          </p:nvPr>
        </p:nvSpPr>
        <p:spPr>
          <a:xfrm>
            <a:off x="372319" y="376699"/>
            <a:ext cx="11064307" cy="663825"/>
          </a:xfrm>
          <a:noFill/>
          <a:ln>
            <a:noFill/>
          </a:ln>
        </p:spPr>
        <p:txBody>
          <a:bodyPr>
            <a:noAutofit/>
          </a:bodyPr>
          <a:lstStyle>
            <a:lvl1pPr>
              <a:defRPr sz="4000">
                <a:ln>
                  <a:noFill/>
                </a:ln>
                <a:solidFill>
                  <a:schemeClr val="accent2"/>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75CA00DE-4EB5-8E4E-816B-698A8E294111}"/>
              </a:ext>
            </a:extLst>
          </p:cNvPr>
          <p:cNvCxnSpPr>
            <a:cxnSpLocks/>
          </p:cNvCxnSpPr>
          <p:nvPr userDrawn="1"/>
        </p:nvCxnSpPr>
        <p:spPr>
          <a:xfrm>
            <a:off x="372319" y="1265122"/>
            <a:ext cx="1106430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B5FA542-3A00-9D42-93E5-C9DC64C98779}"/>
              </a:ext>
            </a:extLst>
          </p:cNvPr>
          <p:cNvCxnSpPr>
            <a:cxnSpLocks/>
          </p:cNvCxnSpPr>
          <p:nvPr userDrawn="1"/>
        </p:nvCxnSpPr>
        <p:spPr>
          <a:xfrm>
            <a:off x="372319" y="6499274"/>
            <a:ext cx="1106430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21FFCD92-8E8C-E74B-AA9C-8CB4C94D860B}"/>
              </a:ext>
            </a:extLst>
          </p:cNvPr>
          <p:cNvPicPr>
            <a:picLocks noChangeAspect="1"/>
          </p:cNvPicPr>
          <p:nvPr userDrawn="1"/>
        </p:nvPicPr>
        <p:blipFill>
          <a:blip r:embed="rId2"/>
          <a:stretch>
            <a:fillRect/>
          </a:stretch>
        </p:blipFill>
        <p:spPr>
          <a:xfrm>
            <a:off x="11730779" y="6422495"/>
            <a:ext cx="177803" cy="153557"/>
          </a:xfrm>
          <a:prstGeom prst="rect">
            <a:avLst/>
          </a:prstGeom>
        </p:spPr>
      </p:pic>
    </p:spTree>
    <p:extLst>
      <p:ext uri="{BB962C8B-B14F-4D97-AF65-F5344CB8AC3E}">
        <p14:creationId xmlns:p14="http://schemas.microsoft.com/office/powerpoint/2010/main" val="3834708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2_Title_Teal">
    <p:bg>
      <p:bgPr>
        <a:solidFill>
          <a:schemeClr val="accent4"/>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AD7A98-72A1-AE4F-9D76-2A1C183B5FFC}"/>
              </a:ext>
            </a:extLst>
          </p:cNvPr>
          <p:cNvSpPr>
            <a:spLocks noGrp="1"/>
          </p:cNvSpPr>
          <p:nvPr>
            <p:ph type="ctrTitle"/>
          </p:nvPr>
        </p:nvSpPr>
        <p:spPr>
          <a:xfrm>
            <a:off x="371061" y="4296635"/>
            <a:ext cx="11449877" cy="1098898"/>
          </a:xfrm>
        </p:spPr>
        <p:txBody>
          <a:bodyPr anchor="b"/>
          <a:lstStyle>
            <a:lvl1pPr algn="ctr">
              <a:lnSpc>
                <a:spcPct val="90000"/>
              </a:lnSpc>
              <a:defRPr sz="6000" b="1" i="0">
                <a:solidFill>
                  <a:schemeClr val="accent6"/>
                </a:solidFill>
                <a:latin typeface="Roobert" pitchFamily="2" charset="77"/>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4A85DD92-9410-7544-8605-ABE42DC16421}"/>
              </a:ext>
            </a:extLst>
          </p:cNvPr>
          <p:cNvSpPr>
            <a:spLocks noGrp="1"/>
          </p:cNvSpPr>
          <p:nvPr>
            <p:ph type="subTitle" idx="1"/>
          </p:nvPr>
        </p:nvSpPr>
        <p:spPr>
          <a:xfrm>
            <a:off x="371061" y="5628067"/>
            <a:ext cx="11449877" cy="850007"/>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C376CBC8-E15E-3140-978E-D4C8AB2A42E5}"/>
              </a:ext>
            </a:extLst>
          </p:cNvPr>
          <p:cNvPicPr>
            <a:picLocks noChangeAspect="1"/>
          </p:cNvPicPr>
          <p:nvPr userDrawn="1"/>
        </p:nvPicPr>
        <p:blipFill>
          <a:blip r:embed="rId2"/>
          <a:stretch>
            <a:fillRect/>
          </a:stretch>
        </p:blipFill>
        <p:spPr>
          <a:xfrm>
            <a:off x="4815317" y="870677"/>
            <a:ext cx="2561365" cy="2558323"/>
          </a:xfrm>
          <a:prstGeom prst="rect">
            <a:avLst/>
          </a:prstGeom>
        </p:spPr>
      </p:pic>
    </p:spTree>
    <p:extLst>
      <p:ext uri="{BB962C8B-B14F-4D97-AF65-F5344CB8AC3E}">
        <p14:creationId xmlns:p14="http://schemas.microsoft.com/office/powerpoint/2010/main" val="33040935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4_Slide_Orange A">
    <p:bg>
      <p:bgPr>
        <a:solidFill>
          <a:schemeClr val="accent3"/>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ABDD98-354A-4845-AEEB-8C88D973EA14}"/>
              </a:ext>
            </a:extLst>
          </p:cNvPr>
          <p:cNvSpPr>
            <a:spLocks noGrp="1"/>
          </p:cNvSpPr>
          <p:nvPr>
            <p:ph type="title"/>
          </p:nvPr>
        </p:nvSpPr>
        <p:spPr>
          <a:xfrm>
            <a:off x="372319" y="376699"/>
            <a:ext cx="11064307" cy="663825"/>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14B3547D-BBF3-BF49-B38E-759AA0182021}"/>
              </a:ext>
            </a:extLst>
          </p:cNvPr>
          <p:cNvCxnSpPr>
            <a:cxnSpLocks/>
          </p:cNvCxnSpPr>
          <p:nvPr userDrawn="1"/>
        </p:nvCxnSpPr>
        <p:spPr>
          <a:xfrm>
            <a:off x="372319" y="6499274"/>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3DD5F12-7A5B-1F42-87F1-DE3A8B1E7DF3}"/>
              </a:ext>
            </a:extLst>
          </p:cNvPr>
          <p:cNvPicPr>
            <a:picLocks noChangeAspect="1"/>
          </p:cNvPicPr>
          <p:nvPr userDrawn="1"/>
        </p:nvPicPr>
        <p:blipFill>
          <a:blip r:embed="rId2"/>
          <a:stretch>
            <a:fillRect/>
          </a:stretch>
        </p:blipFill>
        <p:spPr>
          <a:xfrm>
            <a:off x="11730781" y="6422496"/>
            <a:ext cx="177800" cy="153555"/>
          </a:xfrm>
          <a:prstGeom prst="rect">
            <a:avLst/>
          </a:prstGeom>
        </p:spPr>
      </p:pic>
      <p:cxnSp>
        <p:nvCxnSpPr>
          <p:cNvPr id="6" name="Straight Connector 5">
            <a:extLst>
              <a:ext uri="{FF2B5EF4-FFF2-40B4-BE49-F238E27FC236}">
                <a16:creationId xmlns:a16="http://schemas.microsoft.com/office/drawing/2014/main" id="{75CA00DE-4EB5-8E4E-816B-698A8E294111}"/>
              </a:ext>
            </a:extLst>
          </p:cNvPr>
          <p:cNvCxnSpPr>
            <a:cxnSpLocks/>
          </p:cNvCxnSpPr>
          <p:nvPr userDrawn="1"/>
        </p:nvCxnSpPr>
        <p:spPr>
          <a:xfrm>
            <a:off x="372319" y="1265122"/>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248317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4_Slide_Orange B">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ABDD98-354A-4845-AEEB-8C88D973EA14}"/>
              </a:ext>
            </a:extLst>
          </p:cNvPr>
          <p:cNvSpPr>
            <a:spLocks noGrp="1"/>
          </p:cNvSpPr>
          <p:nvPr>
            <p:ph type="title"/>
          </p:nvPr>
        </p:nvSpPr>
        <p:spPr>
          <a:xfrm>
            <a:off x="372319" y="376699"/>
            <a:ext cx="11064307" cy="663825"/>
          </a:xfrm>
          <a:noFill/>
          <a:ln>
            <a:noFill/>
          </a:ln>
        </p:spPr>
        <p:txBody>
          <a:bodyPr>
            <a:noAutofit/>
          </a:bodyPr>
          <a:lstStyle>
            <a:lvl1pPr>
              <a:defRPr sz="4000">
                <a:ln>
                  <a:noFill/>
                </a:ln>
                <a:solidFill>
                  <a:schemeClr val="accent3"/>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75CA00DE-4EB5-8E4E-816B-698A8E294111}"/>
              </a:ext>
            </a:extLst>
          </p:cNvPr>
          <p:cNvCxnSpPr>
            <a:cxnSpLocks/>
          </p:cNvCxnSpPr>
          <p:nvPr userDrawn="1"/>
        </p:nvCxnSpPr>
        <p:spPr>
          <a:xfrm>
            <a:off x="372319" y="1265122"/>
            <a:ext cx="11064307"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A7AE4E9-ECC3-FF45-9A39-DC70A6E1459D}"/>
              </a:ext>
            </a:extLst>
          </p:cNvPr>
          <p:cNvCxnSpPr>
            <a:cxnSpLocks/>
          </p:cNvCxnSpPr>
          <p:nvPr userDrawn="1"/>
        </p:nvCxnSpPr>
        <p:spPr>
          <a:xfrm>
            <a:off x="372319" y="6499274"/>
            <a:ext cx="11064307"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E95A8E1-E5A3-9E47-AE5E-B96B1CB7D558}"/>
              </a:ext>
            </a:extLst>
          </p:cNvPr>
          <p:cNvPicPr>
            <a:picLocks noChangeAspect="1"/>
          </p:cNvPicPr>
          <p:nvPr userDrawn="1"/>
        </p:nvPicPr>
        <p:blipFill>
          <a:blip r:embed="rId2"/>
          <a:stretch>
            <a:fillRect/>
          </a:stretch>
        </p:blipFill>
        <p:spPr>
          <a:xfrm>
            <a:off x="11730779" y="6422494"/>
            <a:ext cx="177804" cy="153558"/>
          </a:xfrm>
          <a:prstGeom prst="rect">
            <a:avLst/>
          </a:prstGeom>
        </p:spPr>
      </p:pic>
    </p:spTree>
    <p:extLst>
      <p:ext uri="{BB962C8B-B14F-4D97-AF65-F5344CB8AC3E}">
        <p14:creationId xmlns:p14="http://schemas.microsoft.com/office/powerpoint/2010/main" val="235687025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4_Slide_Teal A">
    <p:bg>
      <p:bgPr>
        <a:solidFill>
          <a:schemeClr val="accent4"/>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ABDD98-354A-4845-AEEB-8C88D973EA14}"/>
              </a:ext>
            </a:extLst>
          </p:cNvPr>
          <p:cNvSpPr>
            <a:spLocks noGrp="1"/>
          </p:cNvSpPr>
          <p:nvPr>
            <p:ph type="title"/>
          </p:nvPr>
        </p:nvSpPr>
        <p:spPr>
          <a:xfrm>
            <a:off x="372319" y="376699"/>
            <a:ext cx="11064307" cy="663825"/>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14B3547D-BBF3-BF49-B38E-759AA0182021}"/>
              </a:ext>
            </a:extLst>
          </p:cNvPr>
          <p:cNvCxnSpPr>
            <a:cxnSpLocks/>
          </p:cNvCxnSpPr>
          <p:nvPr userDrawn="1"/>
        </p:nvCxnSpPr>
        <p:spPr>
          <a:xfrm>
            <a:off x="372319" y="6499274"/>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3DD5F12-7A5B-1F42-87F1-DE3A8B1E7DF3}"/>
              </a:ext>
            </a:extLst>
          </p:cNvPr>
          <p:cNvPicPr>
            <a:picLocks noChangeAspect="1"/>
          </p:cNvPicPr>
          <p:nvPr userDrawn="1"/>
        </p:nvPicPr>
        <p:blipFill>
          <a:blip r:embed="rId2"/>
          <a:stretch>
            <a:fillRect/>
          </a:stretch>
        </p:blipFill>
        <p:spPr>
          <a:xfrm>
            <a:off x="11730781" y="6422496"/>
            <a:ext cx="177800" cy="153555"/>
          </a:xfrm>
          <a:prstGeom prst="rect">
            <a:avLst/>
          </a:prstGeom>
        </p:spPr>
      </p:pic>
      <p:cxnSp>
        <p:nvCxnSpPr>
          <p:cNvPr id="6" name="Straight Connector 5">
            <a:extLst>
              <a:ext uri="{FF2B5EF4-FFF2-40B4-BE49-F238E27FC236}">
                <a16:creationId xmlns:a16="http://schemas.microsoft.com/office/drawing/2014/main" id="{75CA00DE-4EB5-8E4E-816B-698A8E294111}"/>
              </a:ext>
            </a:extLst>
          </p:cNvPr>
          <p:cNvCxnSpPr>
            <a:cxnSpLocks/>
          </p:cNvCxnSpPr>
          <p:nvPr userDrawn="1"/>
        </p:nvCxnSpPr>
        <p:spPr>
          <a:xfrm>
            <a:off x="372319" y="1265122"/>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568971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4_Slide_Teal B">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ABDD98-354A-4845-AEEB-8C88D973EA14}"/>
              </a:ext>
            </a:extLst>
          </p:cNvPr>
          <p:cNvSpPr>
            <a:spLocks noGrp="1"/>
          </p:cNvSpPr>
          <p:nvPr>
            <p:ph type="title"/>
          </p:nvPr>
        </p:nvSpPr>
        <p:spPr>
          <a:xfrm>
            <a:off x="372319" y="376699"/>
            <a:ext cx="11064307" cy="663825"/>
          </a:xfrm>
          <a:noFill/>
          <a:ln>
            <a:noFill/>
          </a:ln>
        </p:spPr>
        <p:txBody>
          <a:bodyPr>
            <a:noAutofit/>
          </a:bodyPr>
          <a:lstStyle>
            <a:lvl1pPr>
              <a:defRPr sz="4000">
                <a:ln>
                  <a:noFill/>
                </a:ln>
                <a:solidFill>
                  <a:schemeClr val="accent4"/>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75CA00DE-4EB5-8E4E-816B-698A8E294111}"/>
              </a:ext>
            </a:extLst>
          </p:cNvPr>
          <p:cNvCxnSpPr>
            <a:cxnSpLocks/>
          </p:cNvCxnSpPr>
          <p:nvPr userDrawn="1"/>
        </p:nvCxnSpPr>
        <p:spPr>
          <a:xfrm>
            <a:off x="372319" y="1265122"/>
            <a:ext cx="11064307"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0CD8DC-415F-9947-9A54-392E564EE1C4}"/>
              </a:ext>
            </a:extLst>
          </p:cNvPr>
          <p:cNvCxnSpPr>
            <a:cxnSpLocks/>
          </p:cNvCxnSpPr>
          <p:nvPr userDrawn="1"/>
        </p:nvCxnSpPr>
        <p:spPr>
          <a:xfrm>
            <a:off x="372319" y="6499274"/>
            <a:ext cx="11064307"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9CA45D4F-0FEE-054F-94B1-04F33D1DF374}"/>
              </a:ext>
            </a:extLst>
          </p:cNvPr>
          <p:cNvPicPr>
            <a:picLocks noChangeAspect="1"/>
          </p:cNvPicPr>
          <p:nvPr userDrawn="1"/>
        </p:nvPicPr>
        <p:blipFill>
          <a:blip r:embed="rId2"/>
          <a:stretch>
            <a:fillRect/>
          </a:stretch>
        </p:blipFill>
        <p:spPr>
          <a:xfrm>
            <a:off x="11730779" y="6422494"/>
            <a:ext cx="177804" cy="153558"/>
          </a:xfrm>
          <a:prstGeom prst="rect">
            <a:avLst/>
          </a:prstGeom>
        </p:spPr>
      </p:pic>
    </p:spTree>
    <p:extLst>
      <p:ext uri="{BB962C8B-B14F-4D97-AF65-F5344CB8AC3E}">
        <p14:creationId xmlns:p14="http://schemas.microsoft.com/office/powerpoint/2010/main" val="240591815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4_Slide_Yellow A">
    <p:bg>
      <p:bgPr>
        <a:solidFill>
          <a:schemeClr val="accent5"/>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ABDD98-354A-4845-AEEB-8C88D973EA14}"/>
              </a:ext>
            </a:extLst>
          </p:cNvPr>
          <p:cNvSpPr>
            <a:spLocks noGrp="1"/>
          </p:cNvSpPr>
          <p:nvPr>
            <p:ph type="title"/>
          </p:nvPr>
        </p:nvSpPr>
        <p:spPr>
          <a:xfrm>
            <a:off x="372319" y="376699"/>
            <a:ext cx="11064307" cy="663825"/>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14B3547D-BBF3-BF49-B38E-759AA0182021}"/>
              </a:ext>
            </a:extLst>
          </p:cNvPr>
          <p:cNvCxnSpPr>
            <a:cxnSpLocks/>
          </p:cNvCxnSpPr>
          <p:nvPr userDrawn="1"/>
        </p:nvCxnSpPr>
        <p:spPr>
          <a:xfrm>
            <a:off x="372319" y="6499274"/>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3DD5F12-7A5B-1F42-87F1-DE3A8B1E7DF3}"/>
              </a:ext>
            </a:extLst>
          </p:cNvPr>
          <p:cNvPicPr>
            <a:picLocks noChangeAspect="1"/>
          </p:cNvPicPr>
          <p:nvPr userDrawn="1"/>
        </p:nvPicPr>
        <p:blipFill>
          <a:blip r:embed="rId2"/>
          <a:stretch>
            <a:fillRect/>
          </a:stretch>
        </p:blipFill>
        <p:spPr>
          <a:xfrm>
            <a:off x="11730781" y="6422496"/>
            <a:ext cx="177800" cy="153555"/>
          </a:xfrm>
          <a:prstGeom prst="rect">
            <a:avLst/>
          </a:prstGeom>
        </p:spPr>
      </p:pic>
      <p:cxnSp>
        <p:nvCxnSpPr>
          <p:cNvPr id="6" name="Straight Connector 5">
            <a:extLst>
              <a:ext uri="{FF2B5EF4-FFF2-40B4-BE49-F238E27FC236}">
                <a16:creationId xmlns:a16="http://schemas.microsoft.com/office/drawing/2014/main" id="{75CA00DE-4EB5-8E4E-816B-698A8E294111}"/>
              </a:ext>
            </a:extLst>
          </p:cNvPr>
          <p:cNvCxnSpPr>
            <a:cxnSpLocks/>
          </p:cNvCxnSpPr>
          <p:nvPr userDrawn="1"/>
        </p:nvCxnSpPr>
        <p:spPr>
          <a:xfrm>
            <a:off x="372319" y="1265122"/>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021774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4_Slide_Yellow B">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ABDD98-354A-4845-AEEB-8C88D973EA14}"/>
              </a:ext>
            </a:extLst>
          </p:cNvPr>
          <p:cNvSpPr>
            <a:spLocks noGrp="1"/>
          </p:cNvSpPr>
          <p:nvPr>
            <p:ph type="title"/>
          </p:nvPr>
        </p:nvSpPr>
        <p:spPr>
          <a:xfrm>
            <a:off x="372319" y="376699"/>
            <a:ext cx="11064307" cy="663825"/>
          </a:xfrm>
          <a:noFill/>
          <a:ln>
            <a:noFill/>
          </a:ln>
        </p:spPr>
        <p:txBody>
          <a:bodyPr>
            <a:noAutofit/>
          </a:bodyPr>
          <a:lstStyle>
            <a:lvl1pPr>
              <a:defRPr sz="4000">
                <a:ln>
                  <a:noFill/>
                </a:ln>
                <a:solidFill>
                  <a:schemeClr val="accent5"/>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75CA00DE-4EB5-8E4E-816B-698A8E294111}"/>
              </a:ext>
            </a:extLst>
          </p:cNvPr>
          <p:cNvCxnSpPr>
            <a:cxnSpLocks/>
          </p:cNvCxnSpPr>
          <p:nvPr userDrawn="1"/>
        </p:nvCxnSpPr>
        <p:spPr>
          <a:xfrm>
            <a:off x="372319" y="1265122"/>
            <a:ext cx="11064307"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94E4E50-E2D4-884C-96C7-98CDFC5F1731}"/>
              </a:ext>
            </a:extLst>
          </p:cNvPr>
          <p:cNvCxnSpPr>
            <a:cxnSpLocks/>
          </p:cNvCxnSpPr>
          <p:nvPr userDrawn="1"/>
        </p:nvCxnSpPr>
        <p:spPr>
          <a:xfrm>
            <a:off x="372319" y="6499274"/>
            <a:ext cx="11064307"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22F4E08-EAA0-8C46-BB0B-F0F0E4499DC3}"/>
              </a:ext>
            </a:extLst>
          </p:cNvPr>
          <p:cNvPicPr>
            <a:picLocks noChangeAspect="1"/>
          </p:cNvPicPr>
          <p:nvPr userDrawn="1"/>
        </p:nvPicPr>
        <p:blipFill>
          <a:blip r:embed="rId2"/>
          <a:stretch>
            <a:fillRect/>
          </a:stretch>
        </p:blipFill>
        <p:spPr>
          <a:xfrm>
            <a:off x="11730778" y="6422494"/>
            <a:ext cx="177805" cy="153559"/>
          </a:xfrm>
          <a:prstGeom prst="rect">
            <a:avLst/>
          </a:prstGeom>
        </p:spPr>
      </p:pic>
    </p:spTree>
    <p:extLst>
      <p:ext uri="{BB962C8B-B14F-4D97-AF65-F5344CB8AC3E}">
        <p14:creationId xmlns:p14="http://schemas.microsoft.com/office/powerpoint/2010/main" val="335935279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5_Slide,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ABDD98-354A-4845-AEEB-8C88D973EA14}"/>
              </a:ext>
            </a:extLst>
          </p:cNvPr>
          <p:cNvSpPr>
            <a:spLocks noGrp="1"/>
          </p:cNvSpPr>
          <p:nvPr>
            <p:ph type="title"/>
          </p:nvPr>
        </p:nvSpPr>
        <p:spPr>
          <a:xfrm>
            <a:off x="372319" y="376699"/>
            <a:ext cx="11064307" cy="663825"/>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14B3547D-BBF3-BF49-B38E-759AA0182021}"/>
              </a:ext>
            </a:extLst>
          </p:cNvPr>
          <p:cNvCxnSpPr>
            <a:cxnSpLocks/>
          </p:cNvCxnSpPr>
          <p:nvPr userDrawn="1"/>
        </p:nvCxnSpPr>
        <p:spPr>
          <a:xfrm>
            <a:off x="372319" y="6499274"/>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3DD5F12-7A5B-1F42-87F1-DE3A8B1E7DF3}"/>
              </a:ext>
            </a:extLst>
          </p:cNvPr>
          <p:cNvPicPr>
            <a:picLocks noChangeAspect="1"/>
          </p:cNvPicPr>
          <p:nvPr userDrawn="1"/>
        </p:nvPicPr>
        <p:blipFill>
          <a:blip r:embed="rId2"/>
          <a:stretch>
            <a:fillRect/>
          </a:stretch>
        </p:blipFill>
        <p:spPr>
          <a:xfrm>
            <a:off x="11730781" y="6422496"/>
            <a:ext cx="177800" cy="153555"/>
          </a:xfrm>
          <a:prstGeom prst="rect">
            <a:avLst/>
          </a:prstGeom>
        </p:spPr>
      </p:pic>
      <p:cxnSp>
        <p:nvCxnSpPr>
          <p:cNvPr id="6" name="Straight Connector 5">
            <a:extLst>
              <a:ext uri="{FF2B5EF4-FFF2-40B4-BE49-F238E27FC236}">
                <a16:creationId xmlns:a16="http://schemas.microsoft.com/office/drawing/2014/main" id="{75CA00DE-4EB5-8E4E-816B-698A8E294111}"/>
              </a:ext>
            </a:extLst>
          </p:cNvPr>
          <p:cNvCxnSpPr>
            <a:cxnSpLocks/>
          </p:cNvCxnSpPr>
          <p:nvPr userDrawn="1"/>
        </p:nvCxnSpPr>
        <p:spPr>
          <a:xfrm>
            <a:off x="372319" y="1265122"/>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Picture Placeholder 2">
            <a:extLst>
              <a:ext uri="{FF2B5EF4-FFF2-40B4-BE49-F238E27FC236}">
                <a16:creationId xmlns:a16="http://schemas.microsoft.com/office/drawing/2014/main" id="{43A8A95A-1B5E-0E43-8CAE-2E05E22CF379}"/>
              </a:ext>
            </a:extLst>
          </p:cNvPr>
          <p:cNvSpPr>
            <a:spLocks noGrp="1"/>
          </p:cNvSpPr>
          <p:nvPr>
            <p:ph type="pic" idx="15"/>
          </p:nvPr>
        </p:nvSpPr>
        <p:spPr>
          <a:xfrm>
            <a:off x="372319" y="1489720"/>
            <a:ext cx="11064307" cy="47849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82105405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5_Slide, image_Black">
    <p:bg>
      <p:bgPr>
        <a:solidFill>
          <a:schemeClr val="tx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ABDD98-354A-4845-AEEB-8C88D973EA14}"/>
              </a:ext>
            </a:extLst>
          </p:cNvPr>
          <p:cNvSpPr>
            <a:spLocks noGrp="1"/>
          </p:cNvSpPr>
          <p:nvPr>
            <p:ph type="title"/>
          </p:nvPr>
        </p:nvSpPr>
        <p:spPr>
          <a:xfrm>
            <a:off x="372319" y="376699"/>
            <a:ext cx="11064307" cy="663825"/>
          </a:xfrm>
          <a:noFill/>
          <a:ln>
            <a:noFill/>
          </a:ln>
        </p:spPr>
        <p:txBody>
          <a:bodyPr>
            <a:noAutofit/>
          </a:bodyPr>
          <a:lstStyle>
            <a:lvl1pPr>
              <a:defRPr sz="4000">
                <a:ln>
                  <a:noFill/>
                </a:ln>
                <a:solidFill>
                  <a:schemeClr val="bg1"/>
                </a:solidFill>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14B3547D-BBF3-BF49-B38E-759AA0182021}"/>
              </a:ext>
            </a:extLst>
          </p:cNvPr>
          <p:cNvCxnSpPr>
            <a:cxnSpLocks/>
          </p:cNvCxnSpPr>
          <p:nvPr userDrawn="1"/>
        </p:nvCxnSpPr>
        <p:spPr>
          <a:xfrm>
            <a:off x="372319" y="6499274"/>
            <a:ext cx="1106430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5CA00DE-4EB5-8E4E-816B-698A8E294111}"/>
              </a:ext>
            </a:extLst>
          </p:cNvPr>
          <p:cNvCxnSpPr>
            <a:cxnSpLocks/>
          </p:cNvCxnSpPr>
          <p:nvPr userDrawn="1"/>
        </p:nvCxnSpPr>
        <p:spPr>
          <a:xfrm>
            <a:off x="372319" y="1265122"/>
            <a:ext cx="1106430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3C904C5-0755-154A-86D8-F3CDF18DA3CD}"/>
              </a:ext>
            </a:extLst>
          </p:cNvPr>
          <p:cNvPicPr>
            <a:picLocks noChangeAspect="1"/>
          </p:cNvPicPr>
          <p:nvPr userDrawn="1"/>
        </p:nvPicPr>
        <p:blipFill>
          <a:blip r:embed="rId2"/>
          <a:stretch>
            <a:fillRect/>
          </a:stretch>
        </p:blipFill>
        <p:spPr>
          <a:xfrm>
            <a:off x="11730779" y="6422496"/>
            <a:ext cx="177802" cy="153556"/>
          </a:xfrm>
          <a:prstGeom prst="rect">
            <a:avLst/>
          </a:prstGeom>
        </p:spPr>
      </p:pic>
      <p:sp>
        <p:nvSpPr>
          <p:cNvPr id="9" name="Picture Placeholder 2">
            <a:extLst>
              <a:ext uri="{FF2B5EF4-FFF2-40B4-BE49-F238E27FC236}">
                <a16:creationId xmlns:a16="http://schemas.microsoft.com/office/drawing/2014/main" id="{651B60A5-BED2-7F44-A3D2-EBC034039A37}"/>
              </a:ext>
            </a:extLst>
          </p:cNvPr>
          <p:cNvSpPr>
            <a:spLocks noGrp="1"/>
          </p:cNvSpPr>
          <p:nvPr>
            <p:ph type="pic" idx="15"/>
          </p:nvPr>
        </p:nvSpPr>
        <p:spPr>
          <a:xfrm>
            <a:off x="372319" y="1489720"/>
            <a:ext cx="11064307" cy="47849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98842120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5_Slide, image_Red A">
    <p:bg>
      <p:bgPr>
        <a:solidFill>
          <a:schemeClr val="accent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ABDD98-354A-4845-AEEB-8C88D973EA14}"/>
              </a:ext>
            </a:extLst>
          </p:cNvPr>
          <p:cNvSpPr>
            <a:spLocks noGrp="1"/>
          </p:cNvSpPr>
          <p:nvPr>
            <p:ph type="title"/>
          </p:nvPr>
        </p:nvSpPr>
        <p:spPr>
          <a:xfrm>
            <a:off x="372319" y="376699"/>
            <a:ext cx="11064307" cy="663825"/>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14B3547D-BBF3-BF49-B38E-759AA0182021}"/>
              </a:ext>
            </a:extLst>
          </p:cNvPr>
          <p:cNvCxnSpPr>
            <a:cxnSpLocks/>
          </p:cNvCxnSpPr>
          <p:nvPr userDrawn="1"/>
        </p:nvCxnSpPr>
        <p:spPr>
          <a:xfrm>
            <a:off x="372319" y="6499274"/>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3DD5F12-7A5B-1F42-87F1-DE3A8B1E7DF3}"/>
              </a:ext>
            </a:extLst>
          </p:cNvPr>
          <p:cNvPicPr>
            <a:picLocks noChangeAspect="1"/>
          </p:cNvPicPr>
          <p:nvPr userDrawn="1"/>
        </p:nvPicPr>
        <p:blipFill>
          <a:blip r:embed="rId2"/>
          <a:stretch>
            <a:fillRect/>
          </a:stretch>
        </p:blipFill>
        <p:spPr>
          <a:xfrm>
            <a:off x="11730781" y="6422496"/>
            <a:ext cx="177800" cy="153555"/>
          </a:xfrm>
          <a:prstGeom prst="rect">
            <a:avLst/>
          </a:prstGeom>
        </p:spPr>
      </p:pic>
      <p:cxnSp>
        <p:nvCxnSpPr>
          <p:cNvPr id="6" name="Straight Connector 5">
            <a:extLst>
              <a:ext uri="{FF2B5EF4-FFF2-40B4-BE49-F238E27FC236}">
                <a16:creationId xmlns:a16="http://schemas.microsoft.com/office/drawing/2014/main" id="{75CA00DE-4EB5-8E4E-816B-698A8E294111}"/>
              </a:ext>
            </a:extLst>
          </p:cNvPr>
          <p:cNvCxnSpPr>
            <a:cxnSpLocks/>
          </p:cNvCxnSpPr>
          <p:nvPr userDrawn="1"/>
        </p:nvCxnSpPr>
        <p:spPr>
          <a:xfrm>
            <a:off x="372319" y="1265122"/>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Picture Placeholder 2">
            <a:extLst>
              <a:ext uri="{FF2B5EF4-FFF2-40B4-BE49-F238E27FC236}">
                <a16:creationId xmlns:a16="http://schemas.microsoft.com/office/drawing/2014/main" id="{FF85437F-9CE6-D644-9D6C-0CE1F18A08FE}"/>
              </a:ext>
            </a:extLst>
          </p:cNvPr>
          <p:cNvSpPr>
            <a:spLocks noGrp="1"/>
          </p:cNvSpPr>
          <p:nvPr>
            <p:ph type="pic" idx="15"/>
          </p:nvPr>
        </p:nvSpPr>
        <p:spPr>
          <a:xfrm>
            <a:off x="372319" y="1489720"/>
            <a:ext cx="11064307" cy="47849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68675674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5_Slide, image_Red B">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ABDD98-354A-4845-AEEB-8C88D973EA14}"/>
              </a:ext>
            </a:extLst>
          </p:cNvPr>
          <p:cNvSpPr>
            <a:spLocks noGrp="1"/>
          </p:cNvSpPr>
          <p:nvPr>
            <p:ph type="title"/>
          </p:nvPr>
        </p:nvSpPr>
        <p:spPr>
          <a:xfrm>
            <a:off x="372319" y="376699"/>
            <a:ext cx="11064307" cy="663825"/>
          </a:xfrm>
          <a:noFill/>
          <a:ln>
            <a:noFill/>
          </a:ln>
        </p:spPr>
        <p:txBody>
          <a:bodyPr>
            <a:noAutofit/>
          </a:bodyPr>
          <a:lstStyle>
            <a:lvl1pPr>
              <a:defRPr sz="4000">
                <a:ln>
                  <a:noFill/>
                </a:ln>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75CA00DE-4EB5-8E4E-816B-698A8E294111}"/>
              </a:ext>
            </a:extLst>
          </p:cNvPr>
          <p:cNvCxnSpPr>
            <a:cxnSpLocks/>
          </p:cNvCxnSpPr>
          <p:nvPr userDrawn="1"/>
        </p:nvCxnSpPr>
        <p:spPr>
          <a:xfrm>
            <a:off x="372319" y="1265122"/>
            <a:ext cx="1106430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2EEB03A-7F32-C04B-B1E8-1E5E7C08FC8A}"/>
              </a:ext>
            </a:extLst>
          </p:cNvPr>
          <p:cNvCxnSpPr>
            <a:cxnSpLocks/>
          </p:cNvCxnSpPr>
          <p:nvPr userDrawn="1"/>
        </p:nvCxnSpPr>
        <p:spPr>
          <a:xfrm>
            <a:off x="372319" y="6499274"/>
            <a:ext cx="1106430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B5734C4-1AF0-E044-A377-AC9979A7EE80}"/>
              </a:ext>
            </a:extLst>
          </p:cNvPr>
          <p:cNvPicPr>
            <a:picLocks noChangeAspect="1"/>
          </p:cNvPicPr>
          <p:nvPr userDrawn="1"/>
        </p:nvPicPr>
        <p:blipFill>
          <a:blip r:embed="rId2"/>
          <a:stretch>
            <a:fillRect/>
          </a:stretch>
        </p:blipFill>
        <p:spPr>
          <a:xfrm>
            <a:off x="11730780" y="6422496"/>
            <a:ext cx="177802" cy="153556"/>
          </a:xfrm>
          <a:prstGeom prst="rect">
            <a:avLst/>
          </a:prstGeom>
        </p:spPr>
      </p:pic>
      <p:sp>
        <p:nvSpPr>
          <p:cNvPr id="9" name="Picture Placeholder 2">
            <a:extLst>
              <a:ext uri="{FF2B5EF4-FFF2-40B4-BE49-F238E27FC236}">
                <a16:creationId xmlns:a16="http://schemas.microsoft.com/office/drawing/2014/main" id="{52EA6DB8-EF26-E442-9374-730038FCDCAE}"/>
              </a:ext>
            </a:extLst>
          </p:cNvPr>
          <p:cNvSpPr>
            <a:spLocks noGrp="1"/>
          </p:cNvSpPr>
          <p:nvPr>
            <p:ph type="pic" idx="15"/>
          </p:nvPr>
        </p:nvSpPr>
        <p:spPr>
          <a:xfrm>
            <a:off x="372319" y="1489720"/>
            <a:ext cx="11064307" cy="47849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487496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2_Title_Yellow">
    <p:bg>
      <p:bgPr>
        <a:solidFill>
          <a:schemeClr val="accent5"/>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AD7A98-72A1-AE4F-9D76-2A1C183B5FFC}"/>
              </a:ext>
            </a:extLst>
          </p:cNvPr>
          <p:cNvSpPr>
            <a:spLocks noGrp="1"/>
          </p:cNvSpPr>
          <p:nvPr>
            <p:ph type="ctrTitle"/>
          </p:nvPr>
        </p:nvSpPr>
        <p:spPr>
          <a:xfrm>
            <a:off x="371061" y="4296635"/>
            <a:ext cx="11449877" cy="1098898"/>
          </a:xfrm>
        </p:spPr>
        <p:txBody>
          <a:bodyPr anchor="b"/>
          <a:lstStyle>
            <a:lvl1pPr algn="ctr">
              <a:lnSpc>
                <a:spcPct val="90000"/>
              </a:lnSpc>
              <a:defRPr sz="6000" b="1" i="0">
                <a:solidFill>
                  <a:schemeClr val="accent6"/>
                </a:solidFill>
                <a:latin typeface="Roobert" pitchFamily="2" charset="77"/>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4A85DD92-9410-7544-8605-ABE42DC16421}"/>
              </a:ext>
            </a:extLst>
          </p:cNvPr>
          <p:cNvSpPr>
            <a:spLocks noGrp="1"/>
          </p:cNvSpPr>
          <p:nvPr>
            <p:ph type="subTitle" idx="1"/>
          </p:nvPr>
        </p:nvSpPr>
        <p:spPr>
          <a:xfrm>
            <a:off x="371061" y="5628067"/>
            <a:ext cx="11449877" cy="850007"/>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C376CBC8-E15E-3140-978E-D4C8AB2A42E5}"/>
              </a:ext>
            </a:extLst>
          </p:cNvPr>
          <p:cNvPicPr>
            <a:picLocks noChangeAspect="1"/>
          </p:cNvPicPr>
          <p:nvPr userDrawn="1"/>
        </p:nvPicPr>
        <p:blipFill>
          <a:blip r:embed="rId2"/>
          <a:stretch>
            <a:fillRect/>
          </a:stretch>
        </p:blipFill>
        <p:spPr>
          <a:xfrm>
            <a:off x="4815317" y="870677"/>
            <a:ext cx="2561365" cy="2558323"/>
          </a:xfrm>
          <a:prstGeom prst="rect">
            <a:avLst/>
          </a:prstGeom>
        </p:spPr>
      </p:pic>
    </p:spTree>
    <p:extLst>
      <p:ext uri="{BB962C8B-B14F-4D97-AF65-F5344CB8AC3E}">
        <p14:creationId xmlns:p14="http://schemas.microsoft.com/office/powerpoint/2010/main" val="245456685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5_Slide, image_Grey A">
    <p:bg>
      <p:bgPr>
        <a:solidFill>
          <a:schemeClr val="accent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ABDD98-354A-4845-AEEB-8C88D973EA14}"/>
              </a:ext>
            </a:extLst>
          </p:cNvPr>
          <p:cNvSpPr>
            <a:spLocks noGrp="1"/>
          </p:cNvSpPr>
          <p:nvPr>
            <p:ph type="title"/>
          </p:nvPr>
        </p:nvSpPr>
        <p:spPr>
          <a:xfrm>
            <a:off x="372319" y="376699"/>
            <a:ext cx="11064307" cy="663825"/>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14B3547D-BBF3-BF49-B38E-759AA0182021}"/>
              </a:ext>
            </a:extLst>
          </p:cNvPr>
          <p:cNvCxnSpPr>
            <a:cxnSpLocks/>
          </p:cNvCxnSpPr>
          <p:nvPr userDrawn="1"/>
        </p:nvCxnSpPr>
        <p:spPr>
          <a:xfrm>
            <a:off x="372319" y="6499274"/>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3DD5F12-7A5B-1F42-87F1-DE3A8B1E7DF3}"/>
              </a:ext>
            </a:extLst>
          </p:cNvPr>
          <p:cNvPicPr>
            <a:picLocks noChangeAspect="1"/>
          </p:cNvPicPr>
          <p:nvPr userDrawn="1"/>
        </p:nvPicPr>
        <p:blipFill>
          <a:blip r:embed="rId2"/>
          <a:stretch>
            <a:fillRect/>
          </a:stretch>
        </p:blipFill>
        <p:spPr>
          <a:xfrm>
            <a:off x="11730781" y="6422496"/>
            <a:ext cx="177800" cy="153555"/>
          </a:xfrm>
          <a:prstGeom prst="rect">
            <a:avLst/>
          </a:prstGeom>
        </p:spPr>
      </p:pic>
      <p:cxnSp>
        <p:nvCxnSpPr>
          <p:cNvPr id="6" name="Straight Connector 5">
            <a:extLst>
              <a:ext uri="{FF2B5EF4-FFF2-40B4-BE49-F238E27FC236}">
                <a16:creationId xmlns:a16="http://schemas.microsoft.com/office/drawing/2014/main" id="{75CA00DE-4EB5-8E4E-816B-698A8E294111}"/>
              </a:ext>
            </a:extLst>
          </p:cNvPr>
          <p:cNvCxnSpPr>
            <a:cxnSpLocks/>
          </p:cNvCxnSpPr>
          <p:nvPr userDrawn="1"/>
        </p:nvCxnSpPr>
        <p:spPr>
          <a:xfrm>
            <a:off x="372319" y="1265122"/>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Picture Placeholder 2">
            <a:extLst>
              <a:ext uri="{FF2B5EF4-FFF2-40B4-BE49-F238E27FC236}">
                <a16:creationId xmlns:a16="http://schemas.microsoft.com/office/drawing/2014/main" id="{E1D8156B-5CB9-EA4E-B4B3-C9269601D16F}"/>
              </a:ext>
            </a:extLst>
          </p:cNvPr>
          <p:cNvSpPr>
            <a:spLocks noGrp="1"/>
          </p:cNvSpPr>
          <p:nvPr>
            <p:ph type="pic" idx="15"/>
          </p:nvPr>
        </p:nvSpPr>
        <p:spPr>
          <a:xfrm>
            <a:off x="372319" y="1489720"/>
            <a:ext cx="11064307" cy="47849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85905753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5_Slide, image_Grey B">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ABDD98-354A-4845-AEEB-8C88D973EA14}"/>
              </a:ext>
            </a:extLst>
          </p:cNvPr>
          <p:cNvSpPr>
            <a:spLocks noGrp="1"/>
          </p:cNvSpPr>
          <p:nvPr>
            <p:ph type="title"/>
          </p:nvPr>
        </p:nvSpPr>
        <p:spPr>
          <a:xfrm>
            <a:off x="372319" y="376699"/>
            <a:ext cx="11064307" cy="663825"/>
          </a:xfrm>
          <a:noFill/>
          <a:ln>
            <a:noFill/>
          </a:ln>
        </p:spPr>
        <p:txBody>
          <a:bodyPr>
            <a:noAutofit/>
          </a:bodyPr>
          <a:lstStyle>
            <a:lvl1pPr>
              <a:defRPr sz="4000">
                <a:ln>
                  <a:noFill/>
                </a:ln>
                <a:solidFill>
                  <a:schemeClr val="accent2"/>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75CA00DE-4EB5-8E4E-816B-698A8E294111}"/>
              </a:ext>
            </a:extLst>
          </p:cNvPr>
          <p:cNvCxnSpPr>
            <a:cxnSpLocks/>
          </p:cNvCxnSpPr>
          <p:nvPr userDrawn="1"/>
        </p:nvCxnSpPr>
        <p:spPr>
          <a:xfrm>
            <a:off x="372319" y="1265122"/>
            <a:ext cx="1106430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B5FA542-3A00-9D42-93E5-C9DC64C98779}"/>
              </a:ext>
            </a:extLst>
          </p:cNvPr>
          <p:cNvCxnSpPr>
            <a:cxnSpLocks/>
          </p:cNvCxnSpPr>
          <p:nvPr userDrawn="1"/>
        </p:nvCxnSpPr>
        <p:spPr>
          <a:xfrm>
            <a:off x="372319" y="6499274"/>
            <a:ext cx="1106430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21FFCD92-8E8C-E74B-AA9C-8CB4C94D860B}"/>
              </a:ext>
            </a:extLst>
          </p:cNvPr>
          <p:cNvPicPr>
            <a:picLocks noChangeAspect="1"/>
          </p:cNvPicPr>
          <p:nvPr userDrawn="1"/>
        </p:nvPicPr>
        <p:blipFill>
          <a:blip r:embed="rId2"/>
          <a:stretch>
            <a:fillRect/>
          </a:stretch>
        </p:blipFill>
        <p:spPr>
          <a:xfrm>
            <a:off x="11730779" y="6422495"/>
            <a:ext cx="177803" cy="153557"/>
          </a:xfrm>
          <a:prstGeom prst="rect">
            <a:avLst/>
          </a:prstGeom>
        </p:spPr>
      </p:pic>
      <p:sp>
        <p:nvSpPr>
          <p:cNvPr id="7" name="Picture Placeholder 2">
            <a:extLst>
              <a:ext uri="{FF2B5EF4-FFF2-40B4-BE49-F238E27FC236}">
                <a16:creationId xmlns:a16="http://schemas.microsoft.com/office/drawing/2014/main" id="{6A4F0FB4-29B5-F14F-9C4B-2B6ECF2DC81B}"/>
              </a:ext>
            </a:extLst>
          </p:cNvPr>
          <p:cNvSpPr>
            <a:spLocks noGrp="1"/>
          </p:cNvSpPr>
          <p:nvPr>
            <p:ph type="pic" idx="15"/>
          </p:nvPr>
        </p:nvSpPr>
        <p:spPr>
          <a:xfrm>
            <a:off x="372319" y="1489720"/>
            <a:ext cx="11064307" cy="47849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64192421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5_Slide, image_Orange A">
    <p:bg>
      <p:bgPr>
        <a:solidFill>
          <a:schemeClr val="accent3"/>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ABDD98-354A-4845-AEEB-8C88D973EA14}"/>
              </a:ext>
            </a:extLst>
          </p:cNvPr>
          <p:cNvSpPr>
            <a:spLocks noGrp="1"/>
          </p:cNvSpPr>
          <p:nvPr>
            <p:ph type="title"/>
          </p:nvPr>
        </p:nvSpPr>
        <p:spPr>
          <a:xfrm>
            <a:off x="372319" y="376699"/>
            <a:ext cx="11064307" cy="663825"/>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14B3547D-BBF3-BF49-B38E-759AA0182021}"/>
              </a:ext>
            </a:extLst>
          </p:cNvPr>
          <p:cNvCxnSpPr>
            <a:cxnSpLocks/>
          </p:cNvCxnSpPr>
          <p:nvPr userDrawn="1"/>
        </p:nvCxnSpPr>
        <p:spPr>
          <a:xfrm>
            <a:off x="372319" y="6499274"/>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3DD5F12-7A5B-1F42-87F1-DE3A8B1E7DF3}"/>
              </a:ext>
            </a:extLst>
          </p:cNvPr>
          <p:cNvPicPr>
            <a:picLocks noChangeAspect="1"/>
          </p:cNvPicPr>
          <p:nvPr userDrawn="1"/>
        </p:nvPicPr>
        <p:blipFill>
          <a:blip r:embed="rId2"/>
          <a:stretch>
            <a:fillRect/>
          </a:stretch>
        </p:blipFill>
        <p:spPr>
          <a:xfrm>
            <a:off x="11730781" y="6422496"/>
            <a:ext cx="177800" cy="153555"/>
          </a:xfrm>
          <a:prstGeom prst="rect">
            <a:avLst/>
          </a:prstGeom>
        </p:spPr>
      </p:pic>
      <p:cxnSp>
        <p:nvCxnSpPr>
          <p:cNvPr id="6" name="Straight Connector 5">
            <a:extLst>
              <a:ext uri="{FF2B5EF4-FFF2-40B4-BE49-F238E27FC236}">
                <a16:creationId xmlns:a16="http://schemas.microsoft.com/office/drawing/2014/main" id="{75CA00DE-4EB5-8E4E-816B-698A8E294111}"/>
              </a:ext>
            </a:extLst>
          </p:cNvPr>
          <p:cNvCxnSpPr>
            <a:cxnSpLocks/>
          </p:cNvCxnSpPr>
          <p:nvPr userDrawn="1"/>
        </p:nvCxnSpPr>
        <p:spPr>
          <a:xfrm>
            <a:off x="372319" y="1265122"/>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Picture Placeholder 2">
            <a:extLst>
              <a:ext uri="{FF2B5EF4-FFF2-40B4-BE49-F238E27FC236}">
                <a16:creationId xmlns:a16="http://schemas.microsoft.com/office/drawing/2014/main" id="{D78F43E1-BACB-D444-8EC5-63105F1C04B9}"/>
              </a:ext>
            </a:extLst>
          </p:cNvPr>
          <p:cNvSpPr>
            <a:spLocks noGrp="1"/>
          </p:cNvSpPr>
          <p:nvPr>
            <p:ph type="pic" idx="15"/>
          </p:nvPr>
        </p:nvSpPr>
        <p:spPr>
          <a:xfrm>
            <a:off x="372319" y="1489720"/>
            <a:ext cx="11064307" cy="47849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45809067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5_Slide, image_Orange B">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ABDD98-354A-4845-AEEB-8C88D973EA14}"/>
              </a:ext>
            </a:extLst>
          </p:cNvPr>
          <p:cNvSpPr>
            <a:spLocks noGrp="1"/>
          </p:cNvSpPr>
          <p:nvPr>
            <p:ph type="title"/>
          </p:nvPr>
        </p:nvSpPr>
        <p:spPr>
          <a:xfrm>
            <a:off x="372319" y="376699"/>
            <a:ext cx="11064307" cy="663825"/>
          </a:xfrm>
          <a:noFill/>
          <a:ln>
            <a:noFill/>
          </a:ln>
        </p:spPr>
        <p:txBody>
          <a:bodyPr>
            <a:noAutofit/>
          </a:bodyPr>
          <a:lstStyle>
            <a:lvl1pPr>
              <a:defRPr sz="4000">
                <a:ln>
                  <a:noFill/>
                </a:ln>
                <a:solidFill>
                  <a:schemeClr val="accent3"/>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75CA00DE-4EB5-8E4E-816B-698A8E294111}"/>
              </a:ext>
            </a:extLst>
          </p:cNvPr>
          <p:cNvCxnSpPr>
            <a:cxnSpLocks/>
          </p:cNvCxnSpPr>
          <p:nvPr userDrawn="1"/>
        </p:nvCxnSpPr>
        <p:spPr>
          <a:xfrm>
            <a:off x="372319" y="1265122"/>
            <a:ext cx="11064307"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A7AE4E9-ECC3-FF45-9A39-DC70A6E1459D}"/>
              </a:ext>
            </a:extLst>
          </p:cNvPr>
          <p:cNvCxnSpPr>
            <a:cxnSpLocks/>
          </p:cNvCxnSpPr>
          <p:nvPr userDrawn="1"/>
        </p:nvCxnSpPr>
        <p:spPr>
          <a:xfrm>
            <a:off x="372319" y="6499274"/>
            <a:ext cx="11064307"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E95A8E1-E5A3-9E47-AE5E-B96B1CB7D558}"/>
              </a:ext>
            </a:extLst>
          </p:cNvPr>
          <p:cNvPicPr>
            <a:picLocks noChangeAspect="1"/>
          </p:cNvPicPr>
          <p:nvPr userDrawn="1"/>
        </p:nvPicPr>
        <p:blipFill>
          <a:blip r:embed="rId2"/>
          <a:stretch>
            <a:fillRect/>
          </a:stretch>
        </p:blipFill>
        <p:spPr>
          <a:xfrm>
            <a:off x="11730779" y="6422494"/>
            <a:ext cx="177804" cy="153558"/>
          </a:xfrm>
          <a:prstGeom prst="rect">
            <a:avLst/>
          </a:prstGeom>
        </p:spPr>
      </p:pic>
      <p:sp>
        <p:nvSpPr>
          <p:cNvPr id="9" name="Picture Placeholder 2">
            <a:extLst>
              <a:ext uri="{FF2B5EF4-FFF2-40B4-BE49-F238E27FC236}">
                <a16:creationId xmlns:a16="http://schemas.microsoft.com/office/drawing/2014/main" id="{FA06B8DC-83E5-E042-9DD8-116ECE95E688}"/>
              </a:ext>
            </a:extLst>
          </p:cNvPr>
          <p:cNvSpPr>
            <a:spLocks noGrp="1"/>
          </p:cNvSpPr>
          <p:nvPr>
            <p:ph type="pic" idx="15"/>
          </p:nvPr>
        </p:nvSpPr>
        <p:spPr>
          <a:xfrm>
            <a:off x="372319" y="1489720"/>
            <a:ext cx="11064307" cy="47849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3260765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5_Slide, image_Teal A">
    <p:bg>
      <p:bgPr>
        <a:solidFill>
          <a:schemeClr val="accent4"/>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ABDD98-354A-4845-AEEB-8C88D973EA14}"/>
              </a:ext>
            </a:extLst>
          </p:cNvPr>
          <p:cNvSpPr>
            <a:spLocks noGrp="1"/>
          </p:cNvSpPr>
          <p:nvPr>
            <p:ph type="title"/>
          </p:nvPr>
        </p:nvSpPr>
        <p:spPr>
          <a:xfrm>
            <a:off x="372319" y="376699"/>
            <a:ext cx="11064307" cy="663825"/>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14B3547D-BBF3-BF49-B38E-759AA0182021}"/>
              </a:ext>
            </a:extLst>
          </p:cNvPr>
          <p:cNvCxnSpPr>
            <a:cxnSpLocks/>
          </p:cNvCxnSpPr>
          <p:nvPr userDrawn="1"/>
        </p:nvCxnSpPr>
        <p:spPr>
          <a:xfrm>
            <a:off x="372319" y="6499274"/>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3DD5F12-7A5B-1F42-87F1-DE3A8B1E7DF3}"/>
              </a:ext>
            </a:extLst>
          </p:cNvPr>
          <p:cNvPicPr>
            <a:picLocks noChangeAspect="1"/>
          </p:cNvPicPr>
          <p:nvPr userDrawn="1"/>
        </p:nvPicPr>
        <p:blipFill>
          <a:blip r:embed="rId2"/>
          <a:stretch>
            <a:fillRect/>
          </a:stretch>
        </p:blipFill>
        <p:spPr>
          <a:xfrm>
            <a:off x="11730781" y="6422496"/>
            <a:ext cx="177800" cy="153555"/>
          </a:xfrm>
          <a:prstGeom prst="rect">
            <a:avLst/>
          </a:prstGeom>
        </p:spPr>
      </p:pic>
      <p:cxnSp>
        <p:nvCxnSpPr>
          <p:cNvPr id="6" name="Straight Connector 5">
            <a:extLst>
              <a:ext uri="{FF2B5EF4-FFF2-40B4-BE49-F238E27FC236}">
                <a16:creationId xmlns:a16="http://schemas.microsoft.com/office/drawing/2014/main" id="{75CA00DE-4EB5-8E4E-816B-698A8E294111}"/>
              </a:ext>
            </a:extLst>
          </p:cNvPr>
          <p:cNvCxnSpPr>
            <a:cxnSpLocks/>
          </p:cNvCxnSpPr>
          <p:nvPr userDrawn="1"/>
        </p:nvCxnSpPr>
        <p:spPr>
          <a:xfrm>
            <a:off x="372319" y="1265122"/>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Picture Placeholder 2">
            <a:extLst>
              <a:ext uri="{FF2B5EF4-FFF2-40B4-BE49-F238E27FC236}">
                <a16:creationId xmlns:a16="http://schemas.microsoft.com/office/drawing/2014/main" id="{7CA6B237-AA4A-4B48-B71D-4CF8D523D536}"/>
              </a:ext>
            </a:extLst>
          </p:cNvPr>
          <p:cNvSpPr>
            <a:spLocks noGrp="1"/>
          </p:cNvSpPr>
          <p:nvPr>
            <p:ph type="pic" idx="15"/>
          </p:nvPr>
        </p:nvSpPr>
        <p:spPr>
          <a:xfrm>
            <a:off x="372319" y="1489720"/>
            <a:ext cx="11064307" cy="47849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46147214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5_Slide, image_Teal B">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ABDD98-354A-4845-AEEB-8C88D973EA14}"/>
              </a:ext>
            </a:extLst>
          </p:cNvPr>
          <p:cNvSpPr>
            <a:spLocks noGrp="1"/>
          </p:cNvSpPr>
          <p:nvPr>
            <p:ph type="title"/>
          </p:nvPr>
        </p:nvSpPr>
        <p:spPr>
          <a:xfrm>
            <a:off x="372319" y="376699"/>
            <a:ext cx="11064307" cy="663825"/>
          </a:xfrm>
          <a:noFill/>
          <a:ln>
            <a:noFill/>
          </a:ln>
        </p:spPr>
        <p:txBody>
          <a:bodyPr>
            <a:noAutofit/>
          </a:bodyPr>
          <a:lstStyle>
            <a:lvl1pPr>
              <a:defRPr sz="4000">
                <a:ln>
                  <a:noFill/>
                </a:ln>
                <a:solidFill>
                  <a:schemeClr val="accent4"/>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75CA00DE-4EB5-8E4E-816B-698A8E294111}"/>
              </a:ext>
            </a:extLst>
          </p:cNvPr>
          <p:cNvCxnSpPr>
            <a:cxnSpLocks/>
          </p:cNvCxnSpPr>
          <p:nvPr userDrawn="1"/>
        </p:nvCxnSpPr>
        <p:spPr>
          <a:xfrm>
            <a:off x="372319" y="1265122"/>
            <a:ext cx="11064307"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0CD8DC-415F-9947-9A54-392E564EE1C4}"/>
              </a:ext>
            </a:extLst>
          </p:cNvPr>
          <p:cNvCxnSpPr>
            <a:cxnSpLocks/>
          </p:cNvCxnSpPr>
          <p:nvPr userDrawn="1"/>
        </p:nvCxnSpPr>
        <p:spPr>
          <a:xfrm>
            <a:off x="372319" y="6499274"/>
            <a:ext cx="11064307"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9CA45D4F-0FEE-054F-94B1-04F33D1DF374}"/>
              </a:ext>
            </a:extLst>
          </p:cNvPr>
          <p:cNvPicPr>
            <a:picLocks noChangeAspect="1"/>
          </p:cNvPicPr>
          <p:nvPr userDrawn="1"/>
        </p:nvPicPr>
        <p:blipFill>
          <a:blip r:embed="rId2"/>
          <a:stretch>
            <a:fillRect/>
          </a:stretch>
        </p:blipFill>
        <p:spPr>
          <a:xfrm>
            <a:off x="11730779" y="6422494"/>
            <a:ext cx="177804" cy="153558"/>
          </a:xfrm>
          <a:prstGeom prst="rect">
            <a:avLst/>
          </a:prstGeom>
        </p:spPr>
      </p:pic>
      <p:sp>
        <p:nvSpPr>
          <p:cNvPr id="7" name="Picture Placeholder 2">
            <a:extLst>
              <a:ext uri="{FF2B5EF4-FFF2-40B4-BE49-F238E27FC236}">
                <a16:creationId xmlns:a16="http://schemas.microsoft.com/office/drawing/2014/main" id="{19F6F2EC-6269-B740-BB5B-1FF593CFB478}"/>
              </a:ext>
            </a:extLst>
          </p:cNvPr>
          <p:cNvSpPr>
            <a:spLocks noGrp="1"/>
          </p:cNvSpPr>
          <p:nvPr>
            <p:ph type="pic" idx="15"/>
          </p:nvPr>
        </p:nvSpPr>
        <p:spPr>
          <a:xfrm>
            <a:off x="372319" y="1489720"/>
            <a:ext cx="11064307" cy="47849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48158622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5_Slide, image_Yellow A">
    <p:bg>
      <p:bgPr>
        <a:solidFill>
          <a:schemeClr val="accent5"/>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ABDD98-354A-4845-AEEB-8C88D973EA14}"/>
              </a:ext>
            </a:extLst>
          </p:cNvPr>
          <p:cNvSpPr>
            <a:spLocks noGrp="1"/>
          </p:cNvSpPr>
          <p:nvPr>
            <p:ph type="title"/>
          </p:nvPr>
        </p:nvSpPr>
        <p:spPr>
          <a:xfrm>
            <a:off x="372319" y="376699"/>
            <a:ext cx="11064307" cy="663825"/>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14B3547D-BBF3-BF49-B38E-759AA0182021}"/>
              </a:ext>
            </a:extLst>
          </p:cNvPr>
          <p:cNvCxnSpPr>
            <a:cxnSpLocks/>
          </p:cNvCxnSpPr>
          <p:nvPr userDrawn="1"/>
        </p:nvCxnSpPr>
        <p:spPr>
          <a:xfrm>
            <a:off x="372319" y="6499274"/>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3DD5F12-7A5B-1F42-87F1-DE3A8B1E7DF3}"/>
              </a:ext>
            </a:extLst>
          </p:cNvPr>
          <p:cNvPicPr>
            <a:picLocks noChangeAspect="1"/>
          </p:cNvPicPr>
          <p:nvPr userDrawn="1"/>
        </p:nvPicPr>
        <p:blipFill>
          <a:blip r:embed="rId2"/>
          <a:stretch>
            <a:fillRect/>
          </a:stretch>
        </p:blipFill>
        <p:spPr>
          <a:xfrm>
            <a:off x="11730781" y="6422496"/>
            <a:ext cx="177800" cy="153555"/>
          </a:xfrm>
          <a:prstGeom prst="rect">
            <a:avLst/>
          </a:prstGeom>
        </p:spPr>
      </p:pic>
      <p:cxnSp>
        <p:nvCxnSpPr>
          <p:cNvPr id="6" name="Straight Connector 5">
            <a:extLst>
              <a:ext uri="{FF2B5EF4-FFF2-40B4-BE49-F238E27FC236}">
                <a16:creationId xmlns:a16="http://schemas.microsoft.com/office/drawing/2014/main" id="{75CA00DE-4EB5-8E4E-816B-698A8E294111}"/>
              </a:ext>
            </a:extLst>
          </p:cNvPr>
          <p:cNvCxnSpPr>
            <a:cxnSpLocks/>
          </p:cNvCxnSpPr>
          <p:nvPr userDrawn="1"/>
        </p:nvCxnSpPr>
        <p:spPr>
          <a:xfrm>
            <a:off x="372319" y="1265122"/>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Picture Placeholder 2">
            <a:extLst>
              <a:ext uri="{FF2B5EF4-FFF2-40B4-BE49-F238E27FC236}">
                <a16:creationId xmlns:a16="http://schemas.microsoft.com/office/drawing/2014/main" id="{8F47E622-0D73-4941-80AA-45249DAE831F}"/>
              </a:ext>
            </a:extLst>
          </p:cNvPr>
          <p:cNvSpPr>
            <a:spLocks noGrp="1"/>
          </p:cNvSpPr>
          <p:nvPr>
            <p:ph type="pic" idx="15"/>
          </p:nvPr>
        </p:nvSpPr>
        <p:spPr>
          <a:xfrm>
            <a:off x="372319" y="1489720"/>
            <a:ext cx="11064307" cy="47849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44295251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5_Slide, image_Yellow B">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ABDD98-354A-4845-AEEB-8C88D973EA14}"/>
              </a:ext>
            </a:extLst>
          </p:cNvPr>
          <p:cNvSpPr>
            <a:spLocks noGrp="1"/>
          </p:cNvSpPr>
          <p:nvPr>
            <p:ph type="title"/>
          </p:nvPr>
        </p:nvSpPr>
        <p:spPr>
          <a:xfrm>
            <a:off x="372319" y="376699"/>
            <a:ext cx="11064307" cy="663825"/>
          </a:xfrm>
          <a:noFill/>
          <a:ln>
            <a:noFill/>
          </a:ln>
        </p:spPr>
        <p:txBody>
          <a:bodyPr>
            <a:noAutofit/>
          </a:bodyPr>
          <a:lstStyle>
            <a:lvl1pPr>
              <a:defRPr sz="4000">
                <a:ln>
                  <a:noFill/>
                </a:ln>
                <a:solidFill>
                  <a:schemeClr val="accent5"/>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75CA00DE-4EB5-8E4E-816B-698A8E294111}"/>
              </a:ext>
            </a:extLst>
          </p:cNvPr>
          <p:cNvCxnSpPr>
            <a:cxnSpLocks/>
          </p:cNvCxnSpPr>
          <p:nvPr userDrawn="1"/>
        </p:nvCxnSpPr>
        <p:spPr>
          <a:xfrm>
            <a:off x="372319" y="1265122"/>
            <a:ext cx="11064307"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94E4E50-E2D4-884C-96C7-98CDFC5F1731}"/>
              </a:ext>
            </a:extLst>
          </p:cNvPr>
          <p:cNvCxnSpPr>
            <a:cxnSpLocks/>
          </p:cNvCxnSpPr>
          <p:nvPr userDrawn="1"/>
        </p:nvCxnSpPr>
        <p:spPr>
          <a:xfrm>
            <a:off x="372319" y="6499274"/>
            <a:ext cx="11064307"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22F4E08-EAA0-8C46-BB0B-F0F0E4499DC3}"/>
              </a:ext>
            </a:extLst>
          </p:cNvPr>
          <p:cNvPicPr>
            <a:picLocks noChangeAspect="1"/>
          </p:cNvPicPr>
          <p:nvPr userDrawn="1"/>
        </p:nvPicPr>
        <p:blipFill>
          <a:blip r:embed="rId2"/>
          <a:stretch>
            <a:fillRect/>
          </a:stretch>
        </p:blipFill>
        <p:spPr>
          <a:xfrm>
            <a:off x="11730778" y="6422494"/>
            <a:ext cx="177805" cy="153559"/>
          </a:xfrm>
          <a:prstGeom prst="rect">
            <a:avLst/>
          </a:prstGeom>
        </p:spPr>
      </p:pic>
      <p:sp>
        <p:nvSpPr>
          <p:cNvPr id="9" name="Picture Placeholder 2">
            <a:extLst>
              <a:ext uri="{FF2B5EF4-FFF2-40B4-BE49-F238E27FC236}">
                <a16:creationId xmlns:a16="http://schemas.microsoft.com/office/drawing/2014/main" id="{6741569B-6E25-464D-8B52-6561FC78F7FE}"/>
              </a:ext>
            </a:extLst>
          </p:cNvPr>
          <p:cNvSpPr>
            <a:spLocks noGrp="1"/>
          </p:cNvSpPr>
          <p:nvPr>
            <p:ph type="pic" idx="15"/>
          </p:nvPr>
        </p:nvSpPr>
        <p:spPr>
          <a:xfrm>
            <a:off x="372319" y="1489720"/>
            <a:ext cx="11064307" cy="47849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94730222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6_Quot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ABDD98-354A-4845-AEEB-8C88D973EA14}"/>
              </a:ext>
            </a:extLst>
          </p:cNvPr>
          <p:cNvSpPr>
            <a:spLocks noGrp="1"/>
          </p:cNvSpPr>
          <p:nvPr>
            <p:ph type="title"/>
          </p:nvPr>
        </p:nvSpPr>
        <p:spPr>
          <a:xfrm>
            <a:off x="372319" y="376699"/>
            <a:ext cx="11064307" cy="3895732"/>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14B3547D-BBF3-BF49-B38E-759AA0182021}"/>
              </a:ext>
            </a:extLst>
          </p:cNvPr>
          <p:cNvCxnSpPr>
            <a:cxnSpLocks/>
          </p:cNvCxnSpPr>
          <p:nvPr userDrawn="1"/>
        </p:nvCxnSpPr>
        <p:spPr>
          <a:xfrm>
            <a:off x="372319" y="6499274"/>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3DD5F12-7A5B-1F42-87F1-DE3A8B1E7DF3}"/>
              </a:ext>
            </a:extLst>
          </p:cNvPr>
          <p:cNvPicPr>
            <a:picLocks noChangeAspect="1"/>
          </p:cNvPicPr>
          <p:nvPr userDrawn="1"/>
        </p:nvPicPr>
        <p:blipFill>
          <a:blip r:embed="rId2"/>
          <a:stretch>
            <a:fillRect/>
          </a:stretch>
        </p:blipFill>
        <p:spPr>
          <a:xfrm>
            <a:off x="11730781" y="6422496"/>
            <a:ext cx="177800" cy="153555"/>
          </a:xfrm>
          <a:prstGeom prst="rect">
            <a:avLst/>
          </a:prstGeom>
        </p:spPr>
      </p:pic>
      <p:sp>
        <p:nvSpPr>
          <p:cNvPr id="16" name="Content Placeholder 2">
            <a:extLst>
              <a:ext uri="{FF2B5EF4-FFF2-40B4-BE49-F238E27FC236}">
                <a16:creationId xmlns:a16="http://schemas.microsoft.com/office/drawing/2014/main" id="{0545B707-DE29-2948-94AE-64CFF23B74EF}"/>
              </a:ext>
            </a:extLst>
          </p:cNvPr>
          <p:cNvSpPr>
            <a:spLocks noGrp="1"/>
          </p:cNvSpPr>
          <p:nvPr>
            <p:ph sz="half" idx="1"/>
          </p:nvPr>
        </p:nvSpPr>
        <p:spPr>
          <a:xfrm>
            <a:off x="372319" y="5391814"/>
            <a:ext cx="11064307" cy="930136"/>
          </a:xfrm>
        </p:spPr>
        <p:txBody>
          <a:bodyPr anchor="b">
            <a:normAutofit/>
          </a:bodyPr>
          <a:lstStyle>
            <a:lvl1pPr marL="0" indent="0">
              <a:buFontTx/>
              <a:buNone/>
              <a:defRPr sz="2400"/>
            </a:lvl1pPr>
          </a:lstStyle>
          <a:p>
            <a:pPr lvl="0"/>
            <a:r>
              <a:rPr lang="en-US"/>
              <a:t>Click to edit Master text styles</a:t>
            </a:r>
          </a:p>
        </p:txBody>
      </p:sp>
    </p:spTree>
    <p:extLst>
      <p:ext uri="{BB962C8B-B14F-4D97-AF65-F5344CB8AC3E}">
        <p14:creationId xmlns:p14="http://schemas.microsoft.com/office/powerpoint/2010/main" val="263255576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6_Quote_Black">
    <p:bg>
      <p:bgPr>
        <a:solidFill>
          <a:schemeClr val="accent6"/>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ABDD98-354A-4845-AEEB-8C88D973EA14}"/>
              </a:ext>
            </a:extLst>
          </p:cNvPr>
          <p:cNvSpPr>
            <a:spLocks noGrp="1"/>
          </p:cNvSpPr>
          <p:nvPr>
            <p:ph type="title"/>
          </p:nvPr>
        </p:nvSpPr>
        <p:spPr>
          <a:xfrm>
            <a:off x="372319" y="376699"/>
            <a:ext cx="11064307" cy="3895732"/>
          </a:xfrm>
          <a:noFill/>
          <a:ln>
            <a:noFill/>
          </a:ln>
        </p:spPr>
        <p:txBody>
          <a:bodyPr>
            <a:noAutofit/>
          </a:bodyPr>
          <a:lstStyle>
            <a:lvl1pPr>
              <a:defRPr sz="4000">
                <a:ln>
                  <a:noFill/>
                </a:ln>
                <a:solidFill>
                  <a:schemeClr val="bg1"/>
                </a:solidFill>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14B3547D-BBF3-BF49-B38E-759AA0182021}"/>
              </a:ext>
            </a:extLst>
          </p:cNvPr>
          <p:cNvCxnSpPr>
            <a:cxnSpLocks/>
          </p:cNvCxnSpPr>
          <p:nvPr userDrawn="1"/>
        </p:nvCxnSpPr>
        <p:spPr>
          <a:xfrm>
            <a:off x="372319" y="6499274"/>
            <a:ext cx="1106430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7C7797FB-B3BA-A040-8C5F-CB7263D9351D}"/>
              </a:ext>
            </a:extLst>
          </p:cNvPr>
          <p:cNvPicPr>
            <a:picLocks noChangeAspect="1"/>
          </p:cNvPicPr>
          <p:nvPr userDrawn="1"/>
        </p:nvPicPr>
        <p:blipFill>
          <a:blip r:embed="rId2"/>
          <a:stretch>
            <a:fillRect/>
          </a:stretch>
        </p:blipFill>
        <p:spPr>
          <a:xfrm>
            <a:off x="11730779" y="6422496"/>
            <a:ext cx="177802" cy="153556"/>
          </a:xfrm>
          <a:prstGeom prst="rect">
            <a:avLst/>
          </a:prstGeom>
        </p:spPr>
      </p:pic>
      <p:sp>
        <p:nvSpPr>
          <p:cNvPr id="12" name="Content Placeholder 2">
            <a:extLst>
              <a:ext uri="{FF2B5EF4-FFF2-40B4-BE49-F238E27FC236}">
                <a16:creationId xmlns:a16="http://schemas.microsoft.com/office/drawing/2014/main" id="{F0CCCC2F-50A2-DA45-BE35-A0F50E2CEB24}"/>
              </a:ext>
            </a:extLst>
          </p:cNvPr>
          <p:cNvSpPr>
            <a:spLocks noGrp="1"/>
          </p:cNvSpPr>
          <p:nvPr>
            <p:ph sz="half" idx="1"/>
          </p:nvPr>
        </p:nvSpPr>
        <p:spPr>
          <a:xfrm>
            <a:off x="372319" y="5391814"/>
            <a:ext cx="11064307" cy="930136"/>
          </a:xfrm>
        </p:spPr>
        <p:txBody>
          <a:bodyPr anchor="b">
            <a:normAutofit/>
          </a:bodyPr>
          <a:lstStyle>
            <a:lvl1pPr marL="0" indent="0">
              <a:buFontTx/>
              <a:buNone/>
              <a:defRPr sz="2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83241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2_Title_Image A">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B30EEB1B-94DF-D443-8AF2-67F527966B91}"/>
              </a:ext>
            </a:extLst>
          </p:cNvPr>
          <p:cNvSpPr>
            <a:spLocks noGrp="1"/>
          </p:cNvSpPr>
          <p:nvPr>
            <p:ph type="pic" idx="10"/>
          </p:nvPr>
        </p:nvSpPr>
        <p:spPr>
          <a:xfrm>
            <a:off x="-24686" y="-27541"/>
            <a:ext cx="12216685" cy="688554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itle 1">
            <a:extLst>
              <a:ext uri="{FF2B5EF4-FFF2-40B4-BE49-F238E27FC236}">
                <a16:creationId xmlns:a16="http://schemas.microsoft.com/office/drawing/2014/main" id="{EAAD7A98-72A1-AE4F-9D76-2A1C183B5FFC}"/>
              </a:ext>
            </a:extLst>
          </p:cNvPr>
          <p:cNvSpPr>
            <a:spLocks noGrp="1"/>
          </p:cNvSpPr>
          <p:nvPr>
            <p:ph type="ctrTitle"/>
          </p:nvPr>
        </p:nvSpPr>
        <p:spPr>
          <a:xfrm>
            <a:off x="371061" y="4296635"/>
            <a:ext cx="11449877" cy="1098898"/>
          </a:xfrm>
        </p:spPr>
        <p:txBody>
          <a:bodyPr anchor="b"/>
          <a:lstStyle>
            <a:lvl1pPr algn="ctr">
              <a:lnSpc>
                <a:spcPct val="90000"/>
              </a:lnSpc>
              <a:defRPr sz="6000" b="1" i="0">
                <a:solidFill>
                  <a:schemeClr val="accent6"/>
                </a:solidFill>
                <a:latin typeface="Roobert" pitchFamily="2" charset="77"/>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4A85DD92-9410-7544-8605-ABE42DC16421}"/>
              </a:ext>
            </a:extLst>
          </p:cNvPr>
          <p:cNvSpPr>
            <a:spLocks noGrp="1"/>
          </p:cNvSpPr>
          <p:nvPr>
            <p:ph type="subTitle" idx="1"/>
          </p:nvPr>
        </p:nvSpPr>
        <p:spPr>
          <a:xfrm>
            <a:off x="371061" y="5628067"/>
            <a:ext cx="11449877" cy="850007"/>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4">
            <a:extLst>
              <a:ext uri="{FF2B5EF4-FFF2-40B4-BE49-F238E27FC236}">
                <a16:creationId xmlns:a16="http://schemas.microsoft.com/office/drawing/2014/main" id="{3C4374CE-38E9-3A42-BF14-93AF6DC58E4B}"/>
              </a:ext>
            </a:extLst>
          </p:cNvPr>
          <p:cNvSpPr>
            <a:spLocks noGrp="1"/>
          </p:cNvSpPr>
          <p:nvPr>
            <p:ph type="body" idx="11" hasCustomPrompt="1"/>
          </p:nvPr>
        </p:nvSpPr>
        <p:spPr>
          <a:xfrm>
            <a:off x="4814888" y="855204"/>
            <a:ext cx="2562225" cy="2558687"/>
          </a:xfrm>
          <a:blipFill>
            <a:blip r:embed="rId2">
              <a:extLst>
                <a:ext uri="{96DAC541-7B7A-43D3-8B79-37D633B846F1}">
                  <asvg:svgBlip xmlns:asvg="http://schemas.microsoft.com/office/drawing/2016/SVG/main" r:embed="rId3"/>
                </a:ext>
              </a:extLst>
            </a:blip>
            <a:stretch>
              <a:fillRect/>
            </a:stretch>
          </a:blipFill>
        </p:spPr>
        <p:txBody>
          <a:bodyPr/>
          <a:lstStyle>
            <a:lvl1pPr marL="0" indent="0">
              <a:buFontTx/>
              <a:buNone/>
              <a:defRPr/>
            </a:lvl1pPr>
          </a:lstStyle>
          <a:p>
            <a:pPr lvl="0"/>
            <a:r>
              <a:rPr lang="en-GB" dirty="0"/>
              <a:t> </a:t>
            </a:r>
            <a:endParaRPr lang="en-US" dirty="0"/>
          </a:p>
        </p:txBody>
      </p:sp>
    </p:spTree>
    <p:extLst>
      <p:ext uri="{BB962C8B-B14F-4D97-AF65-F5344CB8AC3E}">
        <p14:creationId xmlns:p14="http://schemas.microsoft.com/office/powerpoint/2010/main" val="269964705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6_Quote_Red A">
    <p:bg>
      <p:bgPr>
        <a:solidFill>
          <a:schemeClr val="accent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ABDD98-354A-4845-AEEB-8C88D973EA14}"/>
              </a:ext>
            </a:extLst>
          </p:cNvPr>
          <p:cNvSpPr>
            <a:spLocks noGrp="1"/>
          </p:cNvSpPr>
          <p:nvPr>
            <p:ph type="title"/>
          </p:nvPr>
        </p:nvSpPr>
        <p:spPr>
          <a:xfrm>
            <a:off x="372319" y="376699"/>
            <a:ext cx="11064307" cy="3895732"/>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14B3547D-BBF3-BF49-B38E-759AA0182021}"/>
              </a:ext>
            </a:extLst>
          </p:cNvPr>
          <p:cNvCxnSpPr>
            <a:cxnSpLocks/>
          </p:cNvCxnSpPr>
          <p:nvPr userDrawn="1"/>
        </p:nvCxnSpPr>
        <p:spPr>
          <a:xfrm>
            <a:off x="372319" y="6499274"/>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3DD5F12-7A5B-1F42-87F1-DE3A8B1E7DF3}"/>
              </a:ext>
            </a:extLst>
          </p:cNvPr>
          <p:cNvPicPr>
            <a:picLocks noChangeAspect="1"/>
          </p:cNvPicPr>
          <p:nvPr userDrawn="1"/>
        </p:nvPicPr>
        <p:blipFill>
          <a:blip r:embed="rId2"/>
          <a:stretch>
            <a:fillRect/>
          </a:stretch>
        </p:blipFill>
        <p:spPr>
          <a:xfrm>
            <a:off x="11730781" y="6422496"/>
            <a:ext cx="177800" cy="153555"/>
          </a:xfrm>
          <a:prstGeom prst="rect">
            <a:avLst/>
          </a:prstGeom>
        </p:spPr>
      </p:pic>
      <p:sp>
        <p:nvSpPr>
          <p:cNvPr id="6" name="Content Placeholder 2">
            <a:extLst>
              <a:ext uri="{FF2B5EF4-FFF2-40B4-BE49-F238E27FC236}">
                <a16:creationId xmlns:a16="http://schemas.microsoft.com/office/drawing/2014/main" id="{D99A48A4-0BA8-1D4D-BDFF-FB35309A7A9B}"/>
              </a:ext>
            </a:extLst>
          </p:cNvPr>
          <p:cNvSpPr>
            <a:spLocks noGrp="1"/>
          </p:cNvSpPr>
          <p:nvPr>
            <p:ph sz="half" idx="1"/>
          </p:nvPr>
        </p:nvSpPr>
        <p:spPr>
          <a:xfrm>
            <a:off x="372319" y="5391814"/>
            <a:ext cx="11064307" cy="930136"/>
          </a:xfrm>
        </p:spPr>
        <p:txBody>
          <a:bodyPr anchor="b">
            <a:normAutofit/>
          </a:bodyPr>
          <a:lstStyle>
            <a:lvl1pPr marL="0" indent="0">
              <a:buFontTx/>
              <a:buNone/>
              <a:defRPr sz="2400"/>
            </a:lvl1pPr>
          </a:lstStyle>
          <a:p>
            <a:pPr lvl="0"/>
            <a:r>
              <a:rPr lang="en-US"/>
              <a:t>Click to edit Master text styles</a:t>
            </a:r>
          </a:p>
        </p:txBody>
      </p:sp>
    </p:spTree>
    <p:extLst>
      <p:ext uri="{BB962C8B-B14F-4D97-AF65-F5344CB8AC3E}">
        <p14:creationId xmlns:p14="http://schemas.microsoft.com/office/powerpoint/2010/main" val="149596880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6_Quote_Red B">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ABDD98-354A-4845-AEEB-8C88D973EA14}"/>
              </a:ext>
            </a:extLst>
          </p:cNvPr>
          <p:cNvSpPr>
            <a:spLocks noGrp="1"/>
          </p:cNvSpPr>
          <p:nvPr>
            <p:ph type="title"/>
          </p:nvPr>
        </p:nvSpPr>
        <p:spPr>
          <a:xfrm>
            <a:off x="372319" y="376699"/>
            <a:ext cx="11064307" cy="3895732"/>
          </a:xfrm>
          <a:noFill/>
          <a:ln>
            <a:noFill/>
          </a:ln>
        </p:spPr>
        <p:txBody>
          <a:bodyPr>
            <a:noAutofit/>
          </a:bodyPr>
          <a:lstStyle>
            <a:lvl1pPr>
              <a:defRPr sz="4000">
                <a:ln>
                  <a:noFill/>
                </a:ln>
                <a:solidFill>
                  <a:schemeClr val="accent1"/>
                </a:solidFill>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14B3547D-BBF3-BF49-B38E-759AA0182021}"/>
              </a:ext>
            </a:extLst>
          </p:cNvPr>
          <p:cNvCxnSpPr>
            <a:cxnSpLocks/>
          </p:cNvCxnSpPr>
          <p:nvPr userDrawn="1"/>
        </p:nvCxnSpPr>
        <p:spPr>
          <a:xfrm>
            <a:off x="372319" y="6499274"/>
            <a:ext cx="1106430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0545B707-DE29-2948-94AE-64CFF23B74EF}"/>
              </a:ext>
            </a:extLst>
          </p:cNvPr>
          <p:cNvSpPr>
            <a:spLocks noGrp="1"/>
          </p:cNvSpPr>
          <p:nvPr>
            <p:ph sz="half" idx="1"/>
          </p:nvPr>
        </p:nvSpPr>
        <p:spPr>
          <a:xfrm>
            <a:off x="372319" y="5391814"/>
            <a:ext cx="11064307" cy="930136"/>
          </a:xfrm>
        </p:spPr>
        <p:txBody>
          <a:bodyPr anchor="b">
            <a:normAutofit/>
          </a:bodyPr>
          <a:lstStyle>
            <a:lvl1pPr marL="0" indent="0">
              <a:buFontTx/>
              <a:buNone/>
              <a:defRPr sz="2400"/>
            </a:lvl1pPr>
          </a:lstStyle>
          <a:p>
            <a:pPr lvl="0"/>
            <a:r>
              <a:rPr lang="en-US"/>
              <a:t>Click to edit Master text styles</a:t>
            </a:r>
          </a:p>
        </p:txBody>
      </p:sp>
      <p:pic>
        <p:nvPicPr>
          <p:cNvPr id="6" name="Picture 5">
            <a:extLst>
              <a:ext uri="{FF2B5EF4-FFF2-40B4-BE49-F238E27FC236}">
                <a16:creationId xmlns:a16="http://schemas.microsoft.com/office/drawing/2014/main" id="{DEE746A2-27A9-8842-91C2-907A61D20706}"/>
              </a:ext>
            </a:extLst>
          </p:cNvPr>
          <p:cNvPicPr>
            <a:picLocks noChangeAspect="1"/>
          </p:cNvPicPr>
          <p:nvPr userDrawn="1"/>
        </p:nvPicPr>
        <p:blipFill>
          <a:blip r:embed="rId2"/>
          <a:stretch>
            <a:fillRect/>
          </a:stretch>
        </p:blipFill>
        <p:spPr>
          <a:xfrm>
            <a:off x="11730780" y="6422496"/>
            <a:ext cx="177802" cy="153556"/>
          </a:xfrm>
          <a:prstGeom prst="rect">
            <a:avLst/>
          </a:prstGeom>
        </p:spPr>
      </p:pic>
    </p:spTree>
    <p:extLst>
      <p:ext uri="{BB962C8B-B14F-4D97-AF65-F5344CB8AC3E}">
        <p14:creationId xmlns:p14="http://schemas.microsoft.com/office/powerpoint/2010/main" val="279867991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6_Quote_Grey A">
    <p:bg>
      <p:bgPr>
        <a:solidFill>
          <a:schemeClr val="accent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ABDD98-354A-4845-AEEB-8C88D973EA14}"/>
              </a:ext>
            </a:extLst>
          </p:cNvPr>
          <p:cNvSpPr>
            <a:spLocks noGrp="1"/>
          </p:cNvSpPr>
          <p:nvPr>
            <p:ph type="title"/>
          </p:nvPr>
        </p:nvSpPr>
        <p:spPr>
          <a:xfrm>
            <a:off x="372319" y="376699"/>
            <a:ext cx="11064307" cy="3895732"/>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14B3547D-BBF3-BF49-B38E-759AA0182021}"/>
              </a:ext>
            </a:extLst>
          </p:cNvPr>
          <p:cNvCxnSpPr>
            <a:cxnSpLocks/>
          </p:cNvCxnSpPr>
          <p:nvPr userDrawn="1"/>
        </p:nvCxnSpPr>
        <p:spPr>
          <a:xfrm>
            <a:off x="372319" y="6499274"/>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3DD5F12-7A5B-1F42-87F1-DE3A8B1E7DF3}"/>
              </a:ext>
            </a:extLst>
          </p:cNvPr>
          <p:cNvPicPr>
            <a:picLocks noChangeAspect="1"/>
          </p:cNvPicPr>
          <p:nvPr userDrawn="1"/>
        </p:nvPicPr>
        <p:blipFill>
          <a:blip r:embed="rId2"/>
          <a:stretch>
            <a:fillRect/>
          </a:stretch>
        </p:blipFill>
        <p:spPr>
          <a:xfrm>
            <a:off x="11730781" y="6422496"/>
            <a:ext cx="177800" cy="153555"/>
          </a:xfrm>
          <a:prstGeom prst="rect">
            <a:avLst/>
          </a:prstGeom>
        </p:spPr>
      </p:pic>
      <p:sp>
        <p:nvSpPr>
          <p:cNvPr id="6" name="Content Placeholder 2">
            <a:extLst>
              <a:ext uri="{FF2B5EF4-FFF2-40B4-BE49-F238E27FC236}">
                <a16:creationId xmlns:a16="http://schemas.microsoft.com/office/drawing/2014/main" id="{E8A24B20-A8A7-0B47-B0CD-7D25419AA72A}"/>
              </a:ext>
            </a:extLst>
          </p:cNvPr>
          <p:cNvSpPr>
            <a:spLocks noGrp="1"/>
          </p:cNvSpPr>
          <p:nvPr>
            <p:ph sz="half" idx="1"/>
          </p:nvPr>
        </p:nvSpPr>
        <p:spPr>
          <a:xfrm>
            <a:off x="372319" y="5391814"/>
            <a:ext cx="11064307" cy="930136"/>
          </a:xfrm>
        </p:spPr>
        <p:txBody>
          <a:bodyPr anchor="b">
            <a:normAutofit/>
          </a:bodyPr>
          <a:lstStyle>
            <a:lvl1pPr marL="0" indent="0">
              <a:buFontTx/>
              <a:buNone/>
              <a:defRPr sz="2400"/>
            </a:lvl1pPr>
          </a:lstStyle>
          <a:p>
            <a:pPr lvl="0"/>
            <a:r>
              <a:rPr lang="en-US"/>
              <a:t>Click to edit Master text styles</a:t>
            </a:r>
          </a:p>
        </p:txBody>
      </p:sp>
    </p:spTree>
    <p:extLst>
      <p:ext uri="{BB962C8B-B14F-4D97-AF65-F5344CB8AC3E}">
        <p14:creationId xmlns:p14="http://schemas.microsoft.com/office/powerpoint/2010/main" val="4245903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6_Quote_Grey B">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ABDD98-354A-4845-AEEB-8C88D973EA14}"/>
              </a:ext>
            </a:extLst>
          </p:cNvPr>
          <p:cNvSpPr>
            <a:spLocks noGrp="1"/>
          </p:cNvSpPr>
          <p:nvPr>
            <p:ph type="title"/>
          </p:nvPr>
        </p:nvSpPr>
        <p:spPr>
          <a:xfrm>
            <a:off x="372319" y="376699"/>
            <a:ext cx="11064307" cy="3895732"/>
          </a:xfrm>
          <a:noFill/>
          <a:ln>
            <a:noFill/>
          </a:ln>
        </p:spPr>
        <p:txBody>
          <a:bodyPr>
            <a:noAutofit/>
          </a:bodyPr>
          <a:lstStyle>
            <a:lvl1pPr>
              <a:defRPr sz="4000">
                <a:ln>
                  <a:noFill/>
                </a:ln>
                <a:solidFill>
                  <a:schemeClr val="accent2"/>
                </a:solidFill>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14B3547D-BBF3-BF49-B38E-759AA0182021}"/>
              </a:ext>
            </a:extLst>
          </p:cNvPr>
          <p:cNvCxnSpPr>
            <a:cxnSpLocks/>
          </p:cNvCxnSpPr>
          <p:nvPr userDrawn="1"/>
        </p:nvCxnSpPr>
        <p:spPr>
          <a:xfrm>
            <a:off x="372319" y="6499274"/>
            <a:ext cx="1106430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0545B707-DE29-2948-94AE-64CFF23B74EF}"/>
              </a:ext>
            </a:extLst>
          </p:cNvPr>
          <p:cNvSpPr>
            <a:spLocks noGrp="1"/>
          </p:cNvSpPr>
          <p:nvPr>
            <p:ph sz="half" idx="1"/>
          </p:nvPr>
        </p:nvSpPr>
        <p:spPr>
          <a:xfrm>
            <a:off x="372319" y="5391814"/>
            <a:ext cx="11064307" cy="930136"/>
          </a:xfrm>
        </p:spPr>
        <p:txBody>
          <a:bodyPr anchor="b">
            <a:normAutofit/>
          </a:bodyPr>
          <a:lstStyle>
            <a:lvl1pPr marL="0" indent="0">
              <a:buFontTx/>
              <a:buNone/>
              <a:defRPr sz="2400"/>
            </a:lvl1pPr>
          </a:lstStyle>
          <a:p>
            <a:pPr lvl="0"/>
            <a:r>
              <a:rPr lang="en-US"/>
              <a:t>Click to edit Master text styles</a:t>
            </a:r>
          </a:p>
        </p:txBody>
      </p:sp>
      <p:pic>
        <p:nvPicPr>
          <p:cNvPr id="7" name="Picture 6">
            <a:extLst>
              <a:ext uri="{FF2B5EF4-FFF2-40B4-BE49-F238E27FC236}">
                <a16:creationId xmlns:a16="http://schemas.microsoft.com/office/drawing/2014/main" id="{A60AC5A2-CD84-8B4C-96A7-7DEC20E2027A}"/>
              </a:ext>
            </a:extLst>
          </p:cNvPr>
          <p:cNvPicPr>
            <a:picLocks noChangeAspect="1"/>
          </p:cNvPicPr>
          <p:nvPr userDrawn="1"/>
        </p:nvPicPr>
        <p:blipFill>
          <a:blip r:embed="rId2"/>
          <a:stretch>
            <a:fillRect/>
          </a:stretch>
        </p:blipFill>
        <p:spPr>
          <a:xfrm>
            <a:off x="11730779" y="6422495"/>
            <a:ext cx="177803" cy="153557"/>
          </a:xfrm>
          <a:prstGeom prst="rect">
            <a:avLst/>
          </a:prstGeom>
        </p:spPr>
      </p:pic>
    </p:spTree>
    <p:extLst>
      <p:ext uri="{BB962C8B-B14F-4D97-AF65-F5344CB8AC3E}">
        <p14:creationId xmlns:p14="http://schemas.microsoft.com/office/powerpoint/2010/main" val="3157942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6_Quote_Orange A">
    <p:bg>
      <p:bgPr>
        <a:solidFill>
          <a:schemeClr val="accent3"/>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ABDD98-354A-4845-AEEB-8C88D973EA14}"/>
              </a:ext>
            </a:extLst>
          </p:cNvPr>
          <p:cNvSpPr>
            <a:spLocks noGrp="1"/>
          </p:cNvSpPr>
          <p:nvPr>
            <p:ph type="title"/>
          </p:nvPr>
        </p:nvSpPr>
        <p:spPr>
          <a:xfrm>
            <a:off x="372319" y="376699"/>
            <a:ext cx="11064307" cy="3895732"/>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14B3547D-BBF3-BF49-B38E-759AA0182021}"/>
              </a:ext>
            </a:extLst>
          </p:cNvPr>
          <p:cNvCxnSpPr>
            <a:cxnSpLocks/>
          </p:cNvCxnSpPr>
          <p:nvPr userDrawn="1"/>
        </p:nvCxnSpPr>
        <p:spPr>
          <a:xfrm>
            <a:off x="372319" y="6499274"/>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3DD5F12-7A5B-1F42-87F1-DE3A8B1E7DF3}"/>
              </a:ext>
            </a:extLst>
          </p:cNvPr>
          <p:cNvPicPr>
            <a:picLocks noChangeAspect="1"/>
          </p:cNvPicPr>
          <p:nvPr userDrawn="1"/>
        </p:nvPicPr>
        <p:blipFill>
          <a:blip r:embed="rId2"/>
          <a:stretch>
            <a:fillRect/>
          </a:stretch>
        </p:blipFill>
        <p:spPr>
          <a:xfrm>
            <a:off x="11730781" y="6422496"/>
            <a:ext cx="177800" cy="153555"/>
          </a:xfrm>
          <a:prstGeom prst="rect">
            <a:avLst/>
          </a:prstGeom>
        </p:spPr>
      </p:pic>
      <p:sp>
        <p:nvSpPr>
          <p:cNvPr id="6" name="Content Placeholder 2">
            <a:extLst>
              <a:ext uri="{FF2B5EF4-FFF2-40B4-BE49-F238E27FC236}">
                <a16:creationId xmlns:a16="http://schemas.microsoft.com/office/drawing/2014/main" id="{5122DE28-362C-4242-8110-F080284C81FC}"/>
              </a:ext>
            </a:extLst>
          </p:cNvPr>
          <p:cNvSpPr>
            <a:spLocks noGrp="1"/>
          </p:cNvSpPr>
          <p:nvPr>
            <p:ph sz="half" idx="1"/>
          </p:nvPr>
        </p:nvSpPr>
        <p:spPr>
          <a:xfrm>
            <a:off x="372319" y="5391814"/>
            <a:ext cx="11064307" cy="930136"/>
          </a:xfrm>
        </p:spPr>
        <p:txBody>
          <a:bodyPr anchor="b">
            <a:normAutofit/>
          </a:bodyPr>
          <a:lstStyle>
            <a:lvl1pPr marL="0" indent="0">
              <a:buFontTx/>
              <a:buNone/>
              <a:defRPr sz="2400"/>
            </a:lvl1pPr>
          </a:lstStyle>
          <a:p>
            <a:pPr lvl="0"/>
            <a:r>
              <a:rPr lang="en-US"/>
              <a:t>Click to edit Master text styles</a:t>
            </a:r>
          </a:p>
        </p:txBody>
      </p:sp>
    </p:spTree>
    <p:extLst>
      <p:ext uri="{BB962C8B-B14F-4D97-AF65-F5344CB8AC3E}">
        <p14:creationId xmlns:p14="http://schemas.microsoft.com/office/powerpoint/2010/main" val="392387474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6_Quote_Orange B">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ABDD98-354A-4845-AEEB-8C88D973EA14}"/>
              </a:ext>
            </a:extLst>
          </p:cNvPr>
          <p:cNvSpPr>
            <a:spLocks noGrp="1"/>
          </p:cNvSpPr>
          <p:nvPr>
            <p:ph type="title"/>
          </p:nvPr>
        </p:nvSpPr>
        <p:spPr>
          <a:xfrm>
            <a:off x="372319" y="376699"/>
            <a:ext cx="11064307" cy="3895732"/>
          </a:xfrm>
          <a:noFill/>
          <a:ln>
            <a:noFill/>
          </a:ln>
        </p:spPr>
        <p:txBody>
          <a:bodyPr>
            <a:noAutofit/>
          </a:bodyPr>
          <a:lstStyle>
            <a:lvl1pPr>
              <a:defRPr sz="4000">
                <a:ln>
                  <a:noFill/>
                </a:ln>
                <a:solidFill>
                  <a:schemeClr val="accent3"/>
                </a:solidFill>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14B3547D-BBF3-BF49-B38E-759AA0182021}"/>
              </a:ext>
            </a:extLst>
          </p:cNvPr>
          <p:cNvCxnSpPr>
            <a:cxnSpLocks/>
          </p:cNvCxnSpPr>
          <p:nvPr userDrawn="1"/>
        </p:nvCxnSpPr>
        <p:spPr>
          <a:xfrm>
            <a:off x="372319" y="6499274"/>
            <a:ext cx="11064307"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0545B707-DE29-2948-94AE-64CFF23B74EF}"/>
              </a:ext>
            </a:extLst>
          </p:cNvPr>
          <p:cNvSpPr>
            <a:spLocks noGrp="1"/>
          </p:cNvSpPr>
          <p:nvPr>
            <p:ph sz="half" idx="1"/>
          </p:nvPr>
        </p:nvSpPr>
        <p:spPr>
          <a:xfrm>
            <a:off x="372319" y="5391814"/>
            <a:ext cx="11064307" cy="930136"/>
          </a:xfrm>
        </p:spPr>
        <p:txBody>
          <a:bodyPr anchor="b">
            <a:normAutofit/>
          </a:bodyPr>
          <a:lstStyle>
            <a:lvl1pPr marL="0" indent="0">
              <a:buFontTx/>
              <a:buNone/>
              <a:defRPr sz="2400"/>
            </a:lvl1pPr>
          </a:lstStyle>
          <a:p>
            <a:pPr lvl="0"/>
            <a:r>
              <a:rPr lang="en-US"/>
              <a:t>Click to edit Master text styles</a:t>
            </a:r>
          </a:p>
        </p:txBody>
      </p:sp>
      <p:pic>
        <p:nvPicPr>
          <p:cNvPr id="7" name="Picture 6">
            <a:extLst>
              <a:ext uri="{FF2B5EF4-FFF2-40B4-BE49-F238E27FC236}">
                <a16:creationId xmlns:a16="http://schemas.microsoft.com/office/drawing/2014/main" id="{F69E8CA9-D7DD-1945-A366-169F59D47357}"/>
              </a:ext>
            </a:extLst>
          </p:cNvPr>
          <p:cNvPicPr>
            <a:picLocks noChangeAspect="1"/>
          </p:cNvPicPr>
          <p:nvPr userDrawn="1"/>
        </p:nvPicPr>
        <p:blipFill>
          <a:blip r:embed="rId2"/>
          <a:stretch>
            <a:fillRect/>
          </a:stretch>
        </p:blipFill>
        <p:spPr>
          <a:xfrm>
            <a:off x="11730779" y="6422494"/>
            <a:ext cx="177804" cy="153558"/>
          </a:xfrm>
          <a:prstGeom prst="rect">
            <a:avLst/>
          </a:prstGeom>
        </p:spPr>
      </p:pic>
    </p:spTree>
    <p:extLst>
      <p:ext uri="{BB962C8B-B14F-4D97-AF65-F5344CB8AC3E}">
        <p14:creationId xmlns:p14="http://schemas.microsoft.com/office/powerpoint/2010/main" val="334226894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6_Quote_Teal A">
    <p:bg>
      <p:bgPr>
        <a:solidFill>
          <a:schemeClr val="accent4"/>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ABDD98-354A-4845-AEEB-8C88D973EA14}"/>
              </a:ext>
            </a:extLst>
          </p:cNvPr>
          <p:cNvSpPr>
            <a:spLocks noGrp="1"/>
          </p:cNvSpPr>
          <p:nvPr>
            <p:ph type="title"/>
          </p:nvPr>
        </p:nvSpPr>
        <p:spPr>
          <a:xfrm>
            <a:off x="372319" y="376699"/>
            <a:ext cx="11064307" cy="3895732"/>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14B3547D-BBF3-BF49-B38E-759AA0182021}"/>
              </a:ext>
            </a:extLst>
          </p:cNvPr>
          <p:cNvCxnSpPr>
            <a:cxnSpLocks/>
          </p:cNvCxnSpPr>
          <p:nvPr userDrawn="1"/>
        </p:nvCxnSpPr>
        <p:spPr>
          <a:xfrm>
            <a:off x="372319" y="6499274"/>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3DD5F12-7A5B-1F42-87F1-DE3A8B1E7DF3}"/>
              </a:ext>
            </a:extLst>
          </p:cNvPr>
          <p:cNvPicPr>
            <a:picLocks noChangeAspect="1"/>
          </p:cNvPicPr>
          <p:nvPr userDrawn="1"/>
        </p:nvPicPr>
        <p:blipFill>
          <a:blip r:embed="rId2"/>
          <a:stretch>
            <a:fillRect/>
          </a:stretch>
        </p:blipFill>
        <p:spPr>
          <a:xfrm>
            <a:off x="11730781" y="6422496"/>
            <a:ext cx="177800" cy="153555"/>
          </a:xfrm>
          <a:prstGeom prst="rect">
            <a:avLst/>
          </a:prstGeom>
        </p:spPr>
      </p:pic>
      <p:sp>
        <p:nvSpPr>
          <p:cNvPr id="6" name="Content Placeholder 2">
            <a:extLst>
              <a:ext uri="{FF2B5EF4-FFF2-40B4-BE49-F238E27FC236}">
                <a16:creationId xmlns:a16="http://schemas.microsoft.com/office/drawing/2014/main" id="{434CDB8E-EE0B-2546-94EA-450AF59DC837}"/>
              </a:ext>
            </a:extLst>
          </p:cNvPr>
          <p:cNvSpPr>
            <a:spLocks noGrp="1"/>
          </p:cNvSpPr>
          <p:nvPr>
            <p:ph sz="half" idx="1"/>
          </p:nvPr>
        </p:nvSpPr>
        <p:spPr>
          <a:xfrm>
            <a:off x="372319" y="5391814"/>
            <a:ext cx="11064307" cy="930136"/>
          </a:xfrm>
        </p:spPr>
        <p:txBody>
          <a:bodyPr anchor="b">
            <a:normAutofit/>
          </a:bodyPr>
          <a:lstStyle>
            <a:lvl1pPr marL="0" indent="0">
              <a:buFontTx/>
              <a:buNone/>
              <a:defRPr sz="2400"/>
            </a:lvl1pPr>
          </a:lstStyle>
          <a:p>
            <a:pPr lvl="0"/>
            <a:r>
              <a:rPr lang="en-US"/>
              <a:t>Click to edit Master text styles</a:t>
            </a:r>
          </a:p>
        </p:txBody>
      </p:sp>
    </p:spTree>
    <p:extLst>
      <p:ext uri="{BB962C8B-B14F-4D97-AF65-F5344CB8AC3E}">
        <p14:creationId xmlns:p14="http://schemas.microsoft.com/office/powerpoint/2010/main" val="263307754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6_Quote_Teal B">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ABDD98-354A-4845-AEEB-8C88D973EA14}"/>
              </a:ext>
            </a:extLst>
          </p:cNvPr>
          <p:cNvSpPr>
            <a:spLocks noGrp="1"/>
          </p:cNvSpPr>
          <p:nvPr>
            <p:ph type="title"/>
          </p:nvPr>
        </p:nvSpPr>
        <p:spPr>
          <a:xfrm>
            <a:off x="372319" y="376699"/>
            <a:ext cx="11064307" cy="3895732"/>
          </a:xfrm>
          <a:noFill/>
          <a:ln>
            <a:noFill/>
          </a:ln>
        </p:spPr>
        <p:txBody>
          <a:bodyPr>
            <a:noAutofit/>
          </a:bodyPr>
          <a:lstStyle>
            <a:lvl1pPr>
              <a:defRPr sz="4000">
                <a:ln>
                  <a:noFill/>
                </a:ln>
                <a:solidFill>
                  <a:schemeClr val="accent4"/>
                </a:solidFill>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14B3547D-BBF3-BF49-B38E-759AA0182021}"/>
              </a:ext>
            </a:extLst>
          </p:cNvPr>
          <p:cNvCxnSpPr>
            <a:cxnSpLocks/>
          </p:cNvCxnSpPr>
          <p:nvPr userDrawn="1"/>
        </p:nvCxnSpPr>
        <p:spPr>
          <a:xfrm>
            <a:off x="372319" y="6499274"/>
            <a:ext cx="11064307"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0545B707-DE29-2948-94AE-64CFF23B74EF}"/>
              </a:ext>
            </a:extLst>
          </p:cNvPr>
          <p:cNvSpPr>
            <a:spLocks noGrp="1"/>
          </p:cNvSpPr>
          <p:nvPr>
            <p:ph sz="half" idx="1"/>
          </p:nvPr>
        </p:nvSpPr>
        <p:spPr>
          <a:xfrm>
            <a:off x="372319" y="5391814"/>
            <a:ext cx="11064307" cy="930136"/>
          </a:xfrm>
        </p:spPr>
        <p:txBody>
          <a:bodyPr anchor="b">
            <a:normAutofit/>
          </a:bodyPr>
          <a:lstStyle>
            <a:lvl1pPr marL="0" indent="0">
              <a:buFontTx/>
              <a:buNone/>
              <a:defRPr sz="2400"/>
            </a:lvl1pPr>
          </a:lstStyle>
          <a:p>
            <a:pPr lvl="0"/>
            <a:r>
              <a:rPr lang="en-US"/>
              <a:t>Click to edit Master text styles</a:t>
            </a:r>
          </a:p>
        </p:txBody>
      </p:sp>
      <p:pic>
        <p:nvPicPr>
          <p:cNvPr id="6" name="Picture 5">
            <a:extLst>
              <a:ext uri="{FF2B5EF4-FFF2-40B4-BE49-F238E27FC236}">
                <a16:creationId xmlns:a16="http://schemas.microsoft.com/office/drawing/2014/main" id="{691AF9D0-BE67-F04E-B6F2-C50D8800A34B}"/>
              </a:ext>
            </a:extLst>
          </p:cNvPr>
          <p:cNvPicPr>
            <a:picLocks noChangeAspect="1"/>
          </p:cNvPicPr>
          <p:nvPr userDrawn="1"/>
        </p:nvPicPr>
        <p:blipFill>
          <a:blip r:embed="rId2"/>
          <a:stretch>
            <a:fillRect/>
          </a:stretch>
        </p:blipFill>
        <p:spPr>
          <a:xfrm>
            <a:off x="11730779" y="6422494"/>
            <a:ext cx="177804" cy="153558"/>
          </a:xfrm>
          <a:prstGeom prst="rect">
            <a:avLst/>
          </a:prstGeom>
        </p:spPr>
      </p:pic>
    </p:spTree>
    <p:extLst>
      <p:ext uri="{BB962C8B-B14F-4D97-AF65-F5344CB8AC3E}">
        <p14:creationId xmlns:p14="http://schemas.microsoft.com/office/powerpoint/2010/main" val="304361177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6_Quote_Yellow A">
    <p:bg>
      <p:bgPr>
        <a:solidFill>
          <a:schemeClr val="accent5"/>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ABDD98-354A-4845-AEEB-8C88D973EA14}"/>
              </a:ext>
            </a:extLst>
          </p:cNvPr>
          <p:cNvSpPr>
            <a:spLocks noGrp="1"/>
          </p:cNvSpPr>
          <p:nvPr>
            <p:ph type="title"/>
          </p:nvPr>
        </p:nvSpPr>
        <p:spPr>
          <a:xfrm>
            <a:off x="372319" y="376699"/>
            <a:ext cx="11064307" cy="3895732"/>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14B3547D-BBF3-BF49-B38E-759AA0182021}"/>
              </a:ext>
            </a:extLst>
          </p:cNvPr>
          <p:cNvCxnSpPr>
            <a:cxnSpLocks/>
          </p:cNvCxnSpPr>
          <p:nvPr userDrawn="1"/>
        </p:nvCxnSpPr>
        <p:spPr>
          <a:xfrm>
            <a:off x="372319" y="6499274"/>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3DD5F12-7A5B-1F42-87F1-DE3A8B1E7DF3}"/>
              </a:ext>
            </a:extLst>
          </p:cNvPr>
          <p:cNvPicPr>
            <a:picLocks noChangeAspect="1"/>
          </p:cNvPicPr>
          <p:nvPr userDrawn="1"/>
        </p:nvPicPr>
        <p:blipFill>
          <a:blip r:embed="rId2"/>
          <a:stretch>
            <a:fillRect/>
          </a:stretch>
        </p:blipFill>
        <p:spPr>
          <a:xfrm>
            <a:off x="11730781" y="6422496"/>
            <a:ext cx="177800" cy="153555"/>
          </a:xfrm>
          <a:prstGeom prst="rect">
            <a:avLst/>
          </a:prstGeom>
        </p:spPr>
      </p:pic>
      <p:sp>
        <p:nvSpPr>
          <p:cNvPr id="6" name="Content Placeholder 2">
            <a:extLst>
              <a:ext uri="{FF2B5EF4-FFF2-40B4-BE49-F238E27FC236}">
                <a16:creationId xmlns:a16="http://schemas.microsoft.com/office/drawing/2014/main" id="{183C3190-313D-2744-98C6-81FB0911C8E0}"/>
              </a:ext>
            </a:extLst>
          </p:cNvPr>
          <p:cNvSpPr>
            <a:spLocks noGrp="1"/>
          </p:cNvSpPr>
          <p:nvPr>
            <p:ph sz="half" idx="1"/>
          </p:nvPr>
        </p:nvSpPr>
        <p:spPr>
          <a:xfrm>
            <a:off x="372319" y="5391814"/>
            <a:ext cx="11064307" cy="930136"/>
          </a:xfrm>
        </p:spPr>
        <p:txBody>
          <a:bodyPr anchor="b">
            <a:normAutofit/>
          </a:bodyPr>
          <a:lstStyle>
            <a:lvl1pPr marL="0" indent="0">
              <a:buFontTx/>
              <a:buNone/>
              <a:defRPr sz="2400"/>
            </a:lvl1pPr>
          </a:lstStyle>
          <a:p>
            <a:pPr lvl="0"/>
            <a:r>
              <a:rPr lang="en-US"/>
              <a:t>Click to edit Master text styles</a:t>
            </a:r>
          </a:p>
        </p:txBody>
      </p:sp>
    </p:spTree>
    <p:extLst>
      <p:ext uri="{BB962C8B-B14F-4D97-AF65-F5344CB8AC3E}">
        <p14:creationId xmlns:p14="http://schemas.microsoft.com/office/powerpoint/2010/main" val="167574909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6_Quote_Yellow B">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ABDD98-354A-4845-AEEB-8C88D973EA14}"/>
              </a:ext>
            </a:extLst>
          </p:cNvPr>
          <p:cNvSpPr>
            <a:spLocks noGrp="1"/>
          </p:cNvSpPr>
          <p:nvPr>
            <p:ph type="title"/>
          </p:nvPr>
        </p:nvSpPr>
        <p:spPr>
          <a:xfrm>
            <a:off x="372319" y="376699"/>
            <a:ext cx="11064307" cy="3895732"/>
          </a:xfrm>
          <a:noFill/>
          <a:ln>
            <a:noFill/>
          </a:ln>
        </p:spPr>
        <p:txBody>
          <a:bodyPr>
            <a:noAutofit/>
          </a:bodyPr>
          <a:lstStyle>
            <a:lvl1pPr>
              <a:defRPr sz="4000">
                <a:ln>
                  <a:noFill/>
                </a:ln>
                <a:solidFill>
                  <a:schemeClr val="accent5"/>
                </a:solidFill>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14B3547D-BBF3-BF49-B38E-759AA0182021}"/>
              </a:ext>
            </a:extLst>
          </p:cNvPr>
          <p:cNvCxnSpPr>
            <a:cxnSpLocks/>
          </p:cNvCxnSpPr>
          <p:nvPr userDrawn="1"/>
        </p:nvCxnSpPr>
        <p:spPr>
          <a:xfrm>
            <a:off x="372319" y="6499274"/>
            <a:ext cx="11064307"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0545B707-DE29-2948-94AE-64CFF23B74EF}"/>
              </a:ext>
            </a:extLst>
          </p:cNvPr>
          <p:cNvSpPr>
            <a:spLocks noGrp="1"/>
          </p:cNvSpPr>
          <p:nvPr>
            <p:ph sz="half" idx="1"/>
          </p:nvPr>
        </p:nvSpPr>
        <p:spPr>
          <a:xfrm>
            <a:off x="372319" y="5391814"/>
            <a:ext cx="11064307" cy="930136"/>
          </a:xfrm>
        </p:spPr>
        <p:txBody>
          <a:bodyPr anchor="b">
            <a:normAutofit/>
          </a:bodyPr>
          <a:lstStyle>
            <a:lvl1pPr marL="0" indent="0">
              <a:buFontTx/>
              <a:buNone/>
              <a:defRPr sz="2400"/>
            </a:lvl1pPr>
          </a:lstStyle>
          <a:p>
            <a:pPr lvl="0"/>
            <a:r>
              <a:rPr lang="en-US"/>
              <a:t>Click to edit Master text styles</a:t>
            </a:r>
          </a:p>
        </p:txBody>
      </p:sp>
      <p:pic>
        <p:nvPicPr>
          <p:cNvPr id="7" name="Picture 6">
            <a:extLst>
              <a:ext uri="{FF2B5EF4-FFF2-40B4-BE49-F238E27FC236}">
                <a16:creationId xmlns:a16="http://schemas.microsoft.com/office/drawing/2014/main" id="{55DB23A7-B6E0-F747-87A6-DEE3B4A4096F}"/>
              </a:ext>
            </a:extLst>
          </p:cNvPr>
          <p:cNvPicPr>
            <a:picLocks noChangeAspect="1"/>
          </p:cNvPicPr>
          <p:nvPr userDrawn="1"/>
        </p:nvPicPr>
        <p:blipFill>
          <a:blip r:embed="rId2"/>
          <a:stretch>
            <a:fillRect/>
          </a:stretch>
        </p:blipFill>
        <p:spPr>
          <a:xfrm>
            <a:off x="11730778" y="6422494"/>
            <a:ext cx="177805" cy="153559"/>
          </a:xfrm>
          <a:prstGeom prst="rect">
            <a:avLst/>
          </a:prstGeom>
        </p:spPr>
      </p:pic>
    </p:spTree>
    <p:extLst>
      <p:ext uri="{BB962C8B-B14F-4D97-AF65-F5344CB8AC3E}">
        <p14:creationId xmlns:p14="http://schemas.microsoft.com/office/powerpoint/2010/main" val="408856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2_Title_Image B">
    <p:bg>
      <p:bgPr>
        <a:solidFill>
          <a:schemeClr val="bg1"/>
        </a:solid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BD55A322-DCDC-DB4D-8A02-D7E0A42FDA55}"/>
              </a:ext>
            </a:extLst>
          </p:cNvPr>
          <p:cNvSpPr>
            <a:spLocks noGrp="1"/>
          </p:cNvSpPr>
          <p:nvPr>
            <p:ph type="pic" idx="10"/>
          </p:nvPr>
        </p:nvSpPr>
        <p:spPr>
          <a:xfrm>
            <a:off x="-24686" y="-27541"/>
            <a:ext cx="12216685" cy="688554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itle 1">
            <a:extLst>
              <a:ext uri="{FF2B5EF4-FFF2-40B4-BE49-F238E27FC236}">
                <a16:creationId xmlns:a16="http://schemas.microsoft.com/office/drawing/2014/main" id="{EAAD7A98-72A1-AE4F-9D76-2A1C183B5FFC}"/>
              </a:ext>
            </a:extLst>
          </p:cNvPr>
          <p:cNvSpPr>
            <a:spLocks noGrp="1"/>
          </p:cNvSpPr>
          <p:nvPr>
            <p:ph type="ctrTitle"/>
          </p:nvPr>
        </p:nvSpPr>
        <p:spPr>
          <a:xfrm>
            <a:off x="371061" y="4296635"/>
            <a:ext cx="11449877" cy="1098898"/>
          </a:xfrm>
        </p:spPr>
        <p:txBody>
          <a:bodyPr anchor="b"/>
          <a:lstStyle>
            <a:lvl1pPr algn="ctr">
              <a:lnSpc>
                <a:spcPct val="90000"/>
              </a:lnSpc>
              <a:defRPr sz="6000" b="1" i="0">
                <a:solidFill>
                  <a:schemeClr val="bg1"/>
                </a:solidFill>
                <a:latin typeface="Roobert" pitchFamily="2" charset="77"/>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4A85DD92-9410-7544-8605-ABE42DC16421}"/>
              </a:ext>
            </a:extLst>
          </p:cNvPr>
          <p:cNvSpPr>
            <a:spLocks noGrp="1"/>
          </p:cNvSpPr>
          <p:nvPr>
            <p:ph type="subTitle" idx="1"/>
          </p:nvPr>
        </p:nvSpPr>
        <p:spPr>
          <a:xfrm>
            <a:off x="371061" y="5628067"/>
            <a:ext cx="11449877" cy="85000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4">
            <a:extLst>
              <a:ext uri="{FF2B5EF4-FFF2-40B4-BE49-F238E27FC236}">
                <a16:creationId xmlns:a16="http://schemas.microsoft.com/office/drawing/2014/main" id="{508A11F1-9FE0-7B46-B4AA-F42A30135E61}"/>
              </a:ext>
            </a:extLst>
          </p:cNvPr>
          <p:cNvSpPr>
            <a:spLocks noGrp="1"/>
          </p:cNvSpPr>
          <p:nvPr>
            <p:ph type="body" idx="11" hasCustomPrompt="1"/>
          </p:nvPr>
        </p:nvSpPr>
        <p:spPr>
          <a:xfrm>
            <a:off x="4814888" y="855204"/>
            <a:ext cx="2562225" cy="2558687"/>
          </a:xfrm>
          <a:blipFill>
            <a:blip r:embed="rId2">
              <a:extLst>
                <a:ext uri="{96DAC541-7B7A-43D3-8B79-37D633B846F1}">
                  <asvg:svgBlip xmlns:asvg="http://schemas.microsoft.com/office/drawing/2016/SVG/main" r:embed="rId3"/>
                </a:ext>
              </a:extLst>
            </a:blip>
            <a:stretch>
              <a:fillRect/>
            </a:stretch>
          </a:blipFill>
        </p:spPr>
        <p:txBody>
          <a:bodyPr/>
          <a:lstStyle>
            <a:lvl1pPr marL="0" indent="0">
              <a:buFontTx/>
              <a:buNone/>
              <a:defRPr/>
            </a:lvl1pPr>
          </a:lstStyle>
          <a:p>
            <a:pPr lvl="0"/>
            <a:r>
              <a:rPr lang="en-GB" dirty="0"/>
              <a:t> </a:t>
            </a:r>
            <a:endParaRPr lang="en-US" dirty="0"/>
          </a:p>
        </p:txBody>
      </p:sp>
    </p:spTree>
    <p:extLst>
      <p:ext uri="{BB962C8B-B14F-4D97-AF65-F5344CB8AC3E}">
        <p14:creationId xmlns:p14="http://schemas.microsoft.com/office/powerpoint/2010/main" val="320647209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7_Image">
    <p:bg>
      <p:bgPr>
        <a:solidFill>
          <a:schemeClr val="bg1"/>
        </a:solidFill>
        <a:effectLst/>
      </p:bgPr>
    </p:bg>
    <p:spTree>
      <p:nvGrpSpPr>
        <p:cNvPr id="1" name=""/>
        <p:cNvGrpSpPr/>
        <p:nvPr/>
      </p:nvGrpSpPr>
      <p:grpSpPr>
        <a:xfrm>
          <a:off x="0" y="0"/>
          <a:ext cx="0" cy="0"/>
          <a:chOff x="0" y="0"/>
          <a:chExt cx="0" cy="0"/>
        </a:xfrm>
      </p:grpSpPr>
      <p:sp>
        <p:nvSpPr>
          <p:cNvPr id="17" name="Picture Placeholder 2">
            <a:extLst>
              <a:ext uri="{FF2B5EF4-FFF2-40B4-BE49-F238E27FC236}">
                <a16:creationId xmlns:a16="http://schemas.microsoft.com/office/drawing/2014/main" id="{3ACA493C-FDBC-7648-942A-C412E64AF6B7}"/>
              </a:ext>
            </a:extLst>
          </p:cNvPr>
          <p:cNvSpPr>
            <a:spLocks noGrp="1"/>
          </p:cNvSpPr>
          <p:nvPr>
            <p:ph type="pic" idx="14"/>
          </p:nvPr>
        </p:nvSpPr>
        <p:spPr>
          <a:xfrm>
            <a:off x="1"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5543645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7_Image border">
    <p:bg>
      <p:bgPr>
        <a:solidFill>
          <a:schemeClr val="bg1"/>
        </a:solidFill>
        <a:effectLst/>
      </p:bgPr>
    </p:bg>
    <p:spTree>
      <p:nvGrpSpPr>
        <p:cNvPr id="1" name=""/>
        <p:cNvGrpSpPr/>
        <p:nvPr/>
      </p:nvGrpSpPr>
      <p:grpSpPr>
        <a:xfrm>
          <a:off x="0" y="0"/>
          <a:ext cx="0" cy="0"/>
          <a:chOff x="0" y="0"/>
          <a:chExt cx="0" cy="0"/>
        </a:xfrm>
      </p:grpSpPr>
      <p:sp>
        <p:nvSpPr>
          <p:cNvPr id="17" name="Picture Placeholder 2">
            <a:extLst>
              <a:ext uri="{FF2B5EF4-FFF2-40B4-BE49-F238E27FC236}">
                <a16:creationId xmlns:a16="http://schemas.microsoft.com/office/drawing/2014/main" id="{3ACA493C-FDBC-7648-942A-C412E64AF6B7}"/>
              </a:ext>
            </a:extLst>
          </p:cNvPr>
          <p:cNvSpPr>
            <a:spLocks noGrp="1"/>
          </p:cNvSpPr>
          <p:nvPr>
            <p:ph type="pic" idx="14"/>
          </p:nvPr>
        </p:nvSpPr>
        <p:spPr>
          <a:xfrm>
            <a:off x="259091" y="228694"/>
            <a:ext cx="11675405" cy="63651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95212926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7_Image border_Black">
    <p:bg>
      <p:bgPr>
        <a:solidFill>
          <a:schemeClr val="accent6"/>
        </a:solidFill>
        <a:effectLst/>
      </p:bgPr>
    </p:bg>
    <p:spTree>
      <p:nvGrpSpPr>
        <p:cNvPr id="1" name=""/>
        <p:cNvGrpSpPr/>
        <p:nvPr/>
      </p:nvGrpSpPr>
      <p:grpSpPr>
        <a:xfrm>
          <a:off x="0" y="0"/>
          <a:ext cx="0" cy="0"/>
          <a:chOff x="0" y="0"/>
          <a:chExt cx="0" cy="0"/>
        </a:xfrm>
      </p:grpSpPr>
      <p:sp>
        <p:nvSpPr>
          <p:cNvPr id="17" name="Picture Placeholder 2">
            <a:extLst>
              <a:ext uri="{FF2B5EF4-FFF2-40B4-BE49-F238E27FC236}">
                <a16:creationId xmlns:a16="http://schemas.microsoft.com/office/drawing/2014/main" id="{3ACA493C-FDBC-7648-942A-C412E64AF6B7}"/>
              </a:ext>
            </a:extLst>
          </p:cNvPr>
          <p:cNvSpPr>
            <a:spLocks noGrp="1"/>
          </p:cNvSpPr>
          <p:nvPr>
            <p:ph type="pic" idx="14"/>
          </p:nvPr>
        </p:nvSpPr>
        <p:spPr>
          <a:xfrm>
            <a:off x="259091" y="228694"/>
            <a:ext cx="11675405" cy="63651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8101413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7_Image border_Red">
    <p:bg>
      <p:bgPr>
        <a:solidFill>
          <a:schemeClr val="accent1"/>
        </a:solidFill>
        <a:effectLst/>
      </p:bgPr>
    </p:bg>
    <p:spTree>
      <p:nvGrpSpPr>
        <p:cNvPr id="1" name=""/>
        <p:cNvGrpSpPr/>
        <p:nvPr/>
      </p:nvGrpSpPr>
      <p:grpSpPr>
        <a:xfrm>
          <a:off x="0" y="0"/>
          <a:ext cx="0" cy="0"/>
          <a:chOff x="0" y="0"/>
          <a:chExt cx="0" cy="0"/>
        </a:xfrm>
      </p:grpSpPr>
      <p:sp>
        <p:nvSpPr>
          <p:cNvPr id="17" name="Picture Placeholder 2">
            <a:extLst>
              <a:ext uri="{FF2B5EF4-FFF2-40B4-BE49-F238E27FC236}">
                <a16:creationId xmlns:a16="http://schemas.microsoft.com/office/drawing/2014/main" id="{3ACA493C-FDBC-7648-942A-C412E64AF6B7}"/>
              </a:ext>
            </a:extLst>
          </p:cNvPr>
          <p:cNvSpPr>
            <a:spLocks noGrp="1"/>
          </p:cNvSpPr>
          <p:nvPr>
            <p:ph type="pic" idx="14"/>
          </p:nvPr>
        </p:nvSpPr>
        <p:spPr>
          <a:xfrm>
            <a:off x="259091" y="228694"/>
            <a:ext cx="11675405" cy="63651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86038956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17_Image border_Grey">
    <p:bg>
      <p:bgPr>
        <a:solidFill>
          <a:schemeClr val="accent2"/>
        </a:solidFill>
        <a:effectLst/>
      </p:bgPr>
    </p:bg>
    <p:spTree>
      <p:nvGrpSpPr>
        <p:cNvPr id="1" name=""/>
        <p:cNvGrpSpPr/>
        <p:nvPr/>
      </p:nvGrpSpPr>
      <p:grpSpPr>
        <a:xfrm>
          <a:off x="0" y="0"/>
          <a:ext cx="0" cy="0"/>
          <a:chOff x="0" y="0"/>
          <a:chExt cx="0" cy="0"/>
        </a:xfrm>
      </p:grpSpPr>
      <p:sp>
        <p:nvSpPr>
          <p:cNvPr id="17" name="Picture Placeholder 2">
            <a:extLst>
              <a:ext uri="{FF2B5EF4-FFF2-40B4-BE49-F238E27FC236}">
                <a16:creationId xmlns:a16="http://schemas.microsoft.com/office/drawing/2014/main" id="{3ACA493C-FDBC-7648-942A-C412E64AF6B7}"/>
              </a:ext>
            </a:extLst>
          </p:cNvPr>
          <p:cNvSpPr>
            <a:spLocks noGrp="1"/>
          </p:cNvSpPr>
          <p:nvPr>
            <p:ph type="pic" idx="14"/>
          </p:nvPr>
        </p:nvSpPr>
        <p:spPr>
          <a:xfrm>
            <a:off x="259091" y="228694"/>
            <a:ext cx="11675405" cy="63651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40947362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7_Image border_Orange">
    <p:bg>
      <p:bgPr>
        <a:solidFill>
          <a:schemeClr val="accent3"/>
        </a:solidFill>
        <a:effectLst/>
      </p:bgPr>
    </p:bg>
    <p:spTree>
      <p:nvGrpSpPr>
        <p:cNvPr id="1" name=""/>
        <p:cNvGrpSpPr/>
        <p:nvPr/>
      </p:nvGrpSpPr>
      <p:grpSpPr>
        <a:xfrm>
          <a:off x="0" y="0"/>
          <a:ext cx="0" cy="0"/>
          <a:chOff x="0" y="0"/>
          <a:chExt cx="0" cy="0"/>
        </a:xfrm>
      </p:grpSpPr>
      <p:sp>
        <p:nvSpPr>
          <p:cNvPr id="17" name="Picture Placeholder 2">
            <a:extLst>
              <a:ext uri="{FF2B5EF4-FFF2-40B4-BE49-F238E27FC236}">
                <a16:creationId xmlns:a16="http://schemas.microsoft.com/office/drawing/2014/main" id="{3ACA493C-FDBC-7648-942A-C412E64AF6B7}"/>
              </a:ext>
            </a:extLst>
          </p:cNvPr>
          <p:cNvSpPr>
            <a:spLocks noGrp="1"/>
          </p:cNvSpPr>
          <p:nvPr>
            <p:ph type="pic" idx="14"/>
          </p:nvPr>
        </p:nvSpPr>
        <p:spPr>
          <a:xfrm>
            <a:off x="259091" y="228694"/>
            <a:ext cx="11675405" cy="63651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48913764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7_Image border_Teal">
    <p:bg>
      <p:bgPr>
        <a:solidFill>
          <a:schemeClr val="accent4"/>
        </a:solidFill>
        <a:effectLst/>
      </p:bgPr>
    </p:bg>
    <p:spTree>
      <p:nvGrpSpPr>
        <p:cNvPr id="1" name=""/>
        <p:cNvGrpSpPr/>
        <p:nvPr/>
      </p:nvGrpSpPr>
      <p:grpSpPr>
        <a:xfrm>
          <a:off x="0" y="0"/>
          <a:ext cx="0" cy="0"/>
          <a:chOff x="0" y="0"/>
          <a:chExt cx="0" cy="0"/>
        </a:xfrm>
      </p:grpSpPr>
      <p:sp>
        <p:nvSpPr>
          <p:cNvPr id="17" name="Picture Placeholder 2">
            <a:extLst>
              <a:ext uri="{FF2B5EF4-FFF2-40B4-BE49-F238E27FC236}">
                <a16:creationId xmlns:a16="http://schemas.microsoft.com/office/drawing/2014/main" id="{3ACA493C-FDBC-7648-942A-C412E64AF6B7}"/>
              </a:ext>
            </a:extLst>
          </p:cNvPr>
          <p:cNvSpPr>
            <a:spLocks noGrp="1"/>
          </p:cNvSpPr>
          <p:nvPr>
            <p:ph type="pic" idx="14"/>
          </p:nvPr>
        </p:nvSpPr>
        <p:spPr>
          <a:xfrm>
            <a:off x="259091" y="228694"/>
            <a:ext cx="11675405" cy="63651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42544902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7_Image border_Yellow">
    <p:bg>
      <p:bgPr>
        <a:solidFill>
          <a:schemeClr val="accent5"/>
        </a:solidFill>
        <a:effectLst/>
      </p:bgPr>
    </p:bg>
    <p:spTree>
      <p:nvGrpSpPr>
        <p:cNvPr id="1" name=""/>
        <p:cNvGrpSpPr/>
        <p:nvPr/>
      </p:nvGrpSpPr>
      <p:grpSpPr>
        <a:xfrm>
          <a:off x="0" y="0"/>
          <a:ext cx="0" cy="0"/>
          <a:chOff x="0" y="0"/>
          <a:chExt cx="0" cy="0"/>
        </a:xfrm>
      </p:grpSpPr>
      <p:sp>
        <p:nvSpPr>
          <p:cNvPr id="17" name="Picture Placeholder 2">
            <a:extLst>
              <a:ext uri="{FF2B5EF4-FFF2-40B4-BE49-F238E27FC236}">
                <a16:creationId xmlns:a16="http://schemas.microsoft.com/office/drawing/2014/main" id="{3ACA493C-FDBC-7648-942A-C412E64AF6B7}"/>
              </a:ext>
            </a:extLst>
          </p:cNvPr>
          <p:cNvSpPr>
            <a:spLocks noGrp="1"/>
          </p:cNvSpPr>
          <p:nvPr>
            <p:ph type="pic" idx="14"/>
          </p:nvPr>
        </p:nvSpPr>
        <p:spPr>
          <a:xfrm>
            <a:off x="259091" y="228694"/>
            <a:ext cx="11675405" cy="63651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400635392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18_Image caption">
    <p:bg>
      <p:bgPr>
        <a:solidFill>
          <a:schemeClr val="bg1"/>
        </a:solidFill>
        <a:effectLst/>
      </p:bgPr>
    </p:bg>
    <p:spTree>
      <p:nvGrpSpPr>
        <p:cNvPr id="1" name=""/>
        <p:cNvGrpSpPr/>
        <p:nvPr/>
      </p:nvGrpSpPr>
      <p:grpSpPr>
        <a:xfrm>
          <a:off x="0" y="0"/>
          <a:ext cx="0" cy="0"/>
          <a:chOff x="0" y="0"/>
          <a:chExt cx="0" cy="0"/>
        </a:xfrm>
      </p:grpSpPr>
      <p:sp>
        <p:nvSpPr>
          <p:cNvPr id="19" name="Picture Placeholder 2">
            <a:extLst>
              <a:ext uri="{FF2B5EF4-FFF2-40B4-BE49-F238E27FC236}">
                <a16:creationId xmlns:a16="http://schemas.microsoft.com/office/drawing/2014/main" id="{DA8C11E8-215D-3C4E-ADBA-73E708F2C9A3}"/>
              </a:ext>
            </a:extLst>
          </p:cNvPr>
          <p:cNvSpPr>
            <a:spLocks noGrp="1"/>
          </p:cNvSpPr>
          <p:nvPr>
            <p:ph type="pic" idx="14"/>
          </p:nvPr>
        </p:nvSpPr>
        <p:spPr>
          <a:xfrm>
            <a:off x="372319" y="228694"/>
            <a:ext cx="5684509" cy="60932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cxnSp>
        <p:nvCxnSpPr>
          <p:cNvPr id="20" name="Straight Connector 19">
            <a:extLst>
              <a:ext uri="{FF2B5EF4-FFF2-40B4-BE49-F238E27FC236}">
                <a16:creationId xmlns:a16="http://schemas.microsoft.com/office/drawing/2014/main" id="{7B0CCB96-F4FA-4946-B989-B554D8A2AFEB}"/>
              </a:ext>
            </a:extLst>
          </p:cNvPr>
          <p:cNvCxnSpPr>
            <a:cxnSpLocks/>
          </p:cNvCxnSpPr>
          <p:nvPr userDrawn="1"/>
        </p:nvCxnSpPr>
        <p:spPr>
          <a:xfrm>
            <a:off x="372319" y="6499274"/>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72427410-DB54-3645-9EB6-E0632C10DD84}"/>
              </a:ext>
            </a:extLst>
          </p:cNvPr>
          <p:cNvPicPr>
            <a:picLocks noChangeAspect="1"/>
          </p:cNvPicPr>
          <p:nvPr userDrawn="1"/>
        </p:nvPicPr>
        <p:blipFill>
          <a:blip r:embed="rId2"/>
          <a:stretch>
            <a:fillRect/>
          </a:stretch>
        </p:blipFill>
        <p:spPr>
          <a:xfrm>
            <a:off x="11730781" y="6422496"/>
            <a:ext cx="177800" cy="153555"/>
          </a:xfrm>
          <a:prstGeom prst="rect">
            <a:avLst/>
          </a:prstGeom>
        </p:spPr>
      </p:pic>
      <p:sp>
        <p:nvSpPr>
          <p:cNvPr id="22" name="Content Placeholder 2">
            <a:extLst>
              <a:ext uri="{FF2B5EF4-FFF2-40B4-BE49-F238E27FC236}">
                <a16:creationId xmlns:a16="http://schemas.microsoft.com/office/drawing/2014/main" id="{61BFC816-F38C-AC47-9147-2B12E4A2A2BF}"/>
              </a:ext>
            </a:extLst>
          </p:cNvPr>
          <p:cNvSpPr>
            <a:spLocks noGrp="1"/>
          </p:cNvSpPr>
          <p:nvPr>
            <p:ph sz="half" idx="1"/>
          </p:nvPr>
        </p:nvSpPr>
        <p:spPr>
          <a:xfrm>
            <a:off x="6432331" y="5391814"/>
            <a:ext cx="5004295" cy="930136"/>
          </a:xfrm>
        </p:spPr>
        <p:txBody>
          <a:bodyPr anchor="b">
            <a:normAutofit/>
          </a:bodyPr>
          <a:lstStyle>
            <a:lvl1pPr marL="0" indent="0">
              <a:buFontTx/>
              <a:buNone/>
              <a:defRPr sz="1800"/>
            </a:lvl1pPr>
          </a:lstStyle>
          <a:p>
            <a:pPr lvl="0"/>
            <a:r>
              <a:rPr lang="en-US"/>
              <a:t>Click to edit Master text styles</a:t>
            </a:r>
          </a:p>
        </p:txBody>
      </p:sp>
    </p:spTree>
    <p:extLst>
      <p:ext uri="{BB962C8B-B14F-4D97-AF65-F5344CB8AC3E}">
        <p14:creationId xmlns:p14="http://schemas.microsoft.com/office/powerpoint/2010/main" val="396809599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18_Image caption_Black">
    <p:bg>
      <p:bgPr>
        <a:solidFill>
          <a:schemeClr val="tx1"/>
        </a:solidFill>
        <a:effectLst/>
      </p:bgPr>
    </p:bg>
    <p:spTree>
      <p:nvGrpSpPr>
        <p:cNvPr id="1" name=""/>
        <p:cNvGrpSpPr/>
        <p:nvPr/>
      </p:nvGrpSpPr>
      <p:grpSpPr>
        <a:xfrm>
          <a:off x="0" y="0"/>
          <a:ext cx="0" cy="0"/>
          <a:chOff x="0" y="0"/>
          <a:chExt cx="0" cy="0"/>
        </a:xfrm>
      </p:grpSpPr>
      <p:sp>
        <p:nvSpPr>
          <p:cNvPr id="19" name="Picture Placeholder 2">
            <a:extLst>
              <a:ext uri="{FF2B5EF4-FFF2-40B4-BE49-F238E27FC236}">
                <a16:creationId xmlns:a16="http://schemas.microsoft.com/office/drawing/2014/main" id="{DA8C11E8-215D-3C4E-ADBA-73E708F2C9A3}"/>
              </a:ext>
            </a:extLst>
          </p:cNvPr>
          <p:cNvSpPr>
            <a:spLocks noGrp="1"/>
          </p:cNvSpPr>
          <p:nvPr>
            <p:ph type="pic" idx="14"/>
          </p:nvPr>
        </p:nvSpPr>
        <p:spPr>
          <a:xfrm>
            <a:off x="372319" y="228694"/>
            <a:ext cx="5684509" cy="60932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cxnSp>
        <p:nvCxnSpPr>
          <p:cNvPr id="20" name="Straight Connector 19">
            <a:extLst>
              <a:ext uri="{FF2B5EF4-FFF2-40B4-BE49-F238E27FC236}">
                <a16:creationId xmlns:a16="http://schemas.microsoft.com/office/drawing/2014/main" id="{7B0CCB96-F4FA-4946-B989-B554D8A2AFEB}"/>
              </a:ext>
            </a:extLst>
          </p:cNvPr>
          <p:cNvCxnSpPr>
            <a:cxnSpLocks/>
          </p:cNvCxnSpPr>
          <p:nvPr userDrawn="1"/>
        </p:nvCxnSpPr>
        <p:spPr>
          <a:xfrm>
            <a:off x="372319" y="6499274"/>
            <a:ext cx="1106430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61BFC816-F38C-AC47-9147-2B12E4A2A2BF}"/>
              </a:ext>
            </a:extLst>
          </p:cNvPr>
          <p:cNvSpPr>
            <a:spLocks noGrp="1"/>
          </p:cNvSpPr>
          <p:nvPr>
            <p:ph sz="half" idx="1"/>
          </p:nvPr>
        </p:nvSpPr>
        <p:spPr>
          <a:xfrm>
            <a:off x="6432331" y="5391814"/>
            <a:ext cx="5004295" cy="930136"/>
          </a:xfrm>
        </p:spPr>
        <p:txBody>
          <a:bodyPr anchor="b">
            <a:normAutofit/>
          </a:bodyPr>
          <a:lstStyle>
            <a:lvl1pPr marL="0" indent="0">
              <a:buFontTx/>
              <a:buNone/>
              <a:defRPr sz="1800">
                <a:solidFill>
                  <a:schemeClr val="bg1"/>
                </a:solidFill>
              </a:defRPr>
            </a:lvl1pPr>
          </a:lstStyle>
          <a:p>
            <a:pPr lvl="0"/>
            <a:r>
              <a:rPr lang="en-US"/>
              <a:t>Click to edit Master text styles</a:t>
            </a:r>
          </a:p>
        </p:txBody>
      </p:sp>
      <p:pic>
        <p:nvPicPr>
          <p:cNvPr id="6" name="Picture 5">
            <a:extLst>
              <a:ext uri="{FF2B5EF4-FFF2-40B4-BE49-F238E27FC236}">
                <a16:creationId xmlns:a16="http://schemas.microsoft.com/office/drawing/2014/main" id="{A6D277A3-7956-A842-B976-088AAFB36A9E}"/>
              </a:ext>
            </a:extLst>
          </p:cNvPr>
          <p:cNvPicPr>
            <a:picLocks noChangeAspect="1"/>
          </p:cNvPicPr>
          <p:nvPr userDrawn="1"/>
        </p:nvPicPr>
        <p:blipFill>
          <a:blip r:embed="rId2"/>
          <a:stretch>
            <a:fillRect/>
          </a:stretch>
        </p:blipFill>
        <p:spPr>
          <a:xfrm>
            <a:off x="11730779" y="6422496"/>
            <a:ext cx="177802" cy="153556"/>
          </a:xfrm>
          <a:prstGeom prst="rect">
            <a:avLst/>
          </a:prstGeom>
        </p:spPr>
      </p:pic>
    </p:spTree>
    <p:extLst>
      <p:ext uri="{BB962C8B-B14F-4D97-AF65-F5344CB8AC3E}">
        <p14:creationId xmlns:p14="http://schemas.microsoft.com/office/powerpoint/2010/main" val="439741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3_Title">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36A10D9-6DDC-1A46-AEE4-BA5A433B264F}"/>
              </a:ext>
            </a:extLst>
          </p:cNvPr>
          <p:cNvSpPr>
            <a:spLocks noGrp="1"/>
          </p:cNvSpPr>
          <p:nvPr>
            <p:ph type="ctrTitle"/>
          </p:nvPr>
        </p:nvSpPr>
        <p:spPr>
          <a:xfrm>
            <a:off x="371061" y="365730"/>
            <a:ext cx="7974286" cy="2387600"/>
          </a:xfrm>
        </p:spPr>
        <p:txBody>
          <a:bodyPr anchor="t"/>
          <a:lstStyle>
            <a:lvl1pPr algn="l">
              <a:defRPr sz="7200">
                <a:solidFill>
                  <a:schemeClr val="accent6"/>
                </a:solidFill>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4FFE6E8E-AA2E-AB41-B8F9-DC0924FD13FC}"/>
              </a:ext>
            </a:extLst>
          </p:cNvPr>
          <p:cNvSpPr>
            <a:spLocks noGrp="1"/>
          </p:cNvSpPr>
          <p:nvPr>
            <p:ph type="subTitle" idx="1"/>
          </p:nvPr>
        </p:nvSpPr>
        <p:spPr>
          <a:xfrm>
            <a:off x="371061" y="5526158"/>
            <a:ext cx="11449877" cy="1020848"/>
          </a:xfrm>
        </p:spPr>
        <p:txBody>
          <a:bodyPr anchor="b"/>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Graphic 8">
            <a:extLst>
              <a:ext uri="{FF2B5EF4-FFF2-40B4-BE49-F238E27FC236}">
                <a16:creationId xmlns:a16="http://schemas.microsoft.com/office/drawing/2014/main" id="{9AB0A4ED-2314-3D4C-B853-E210126D10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68248" y="365731"/>
            <a:ext cx="1852690" cy="1852690"/>
          </a:xfrm>
          <a:prstGeom prst="rect">
            <a:avLst/>
          </a:prstGeom>
        </p:spPr>
      </p:pic>
    </p:spTree>
    <p:extLst>
      <p:ext uri="{BB962C8B-B14F-4D97-AF65-F5344CB8AC3E}">
        <p14:creationId xmlns:p14="http://schemas.microsoft.com/office/powerpoint/2010/main" val="333852046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8_Image caption_Red A">
    <p:bg>
      <p:bgPr>
        <a:solidFill>
          <a:schemeClr val="accent1"/>
        </a:solidFill>
        <a:effectLst/>
      </p:bgPr>
    </p:bg>
    <p:spTree>
      <p:nvGrpSpPr>
        <p:cNvPr id="1" name=""/>
        <p:cNvGrpSpPr/>
        <p:nvPr/>
      </p:nvGrpSpPr>
      <p:grpSpPr>
        <a:xfrm>
          <a:off x="0" y="0"/>
          <a:ext cx="0" cy="0"/>
          <a:chOff x="0" y="0"/>
          <a:chExt cx="0" cy="0"/>
        </a:xfrm>
      </p:grpSpPr>
      <p:sp>
        <p:nvSpPr>
          <p:cNvPr id="19" name="Picture Placeholder 2">
            <a:extLst>
              <a:ext uri="{FF2B5EF4-FFF2-40B4-BE49-F238E27FC236}">
                <a16:creationId xmlns:a16="http://schemas.microsoft.com/office/drawing/2014/main" id="{DA8C11E8-215D-3C4E-ADBA-73E708F2C9A3}"/>
              </a:ext>
            </a:extLst>
          </p:cNvPr>
          <p:cNvSpPr>
            <a:spLocks noGrp="1"/>
          </p:cNvSpPr>
          <p:nvPr>
            <p:ph type="pic" idx="14"/>
          </p:nvPr>
        </p:nvSpPr>
        <p:spPr>
          <a:xfrm>
            <a:off x="372319" y="228694"/>
            <a:ext cx="5684509" cy="60932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cxnSp>
        <p:nvCxnSpPr>
          <p:cNvPr id="20" name="Straight Connector 19">
            <a:extLst>
              <a:ext uri="{FF2B5EF4-FFF2-40B4-BE49-F238E27FC236}">
                <a16:creationId xmlns:a16="http://schemas.microsoft.com/office/drawing/2014/main" id="{7B0CCB96-F4FA-4946-B989-B554D8A2AFEB}"/>
              </a:ext>
            </a:extLst>
          </p:cNvPr>
          <p:cNvCxnSpPr>
            <a:cxnSpLocks/>
          </p:cNvCxnSpPr>
          <p:nvPr userDrawn="1"/>
        </p:nvCxnSpPr>
        <p:spPr>
          <a:xfrm>
            <a:off x="372319" y="6499274"/>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72427410-DB54-3645-9EB6-E0632C10DD84}"/>
              </a:ext>
            </a:extLst>
          </p:cNvPr>
          <p:cNvPicPr>
            <a:picLocks noChangeAspect="1"/>
          </p:cNvPicPr>
          <p:nvPr userDrawn="1"/>
        </p:nvPicPr>
        <p:blipFill>
          <a:blip r:embed="rId2"/>
          <a:stretch>
            <a:fillRect/>
          </a:stretch>
        </p:blipFill>
        <p:spPr>
          <a:xfrm>
            <a:off x="11730781" y="6422496"/>
            <a:ext cx="177800" cy="153555"/>
          </a:xfrm>
          <a:prstGeom prst="rect">
            <a:avLst/>
          </a:prstGeom>
        </p:spPr>
      </p:pic>
      <p:sp>
        <p:nvSpPr>
          <p:cNvPr id="22" name="Content Placeholder 2">
            <a:extLst>
              <a:ext uri="{FF2B5EF4-FFF2-40B4-BE49-F238E27FC236}">
                <a16:creationId xmlns:a16="http://schemas.microsoft.com/office/drawing/2014/main" id="{61BFC816-F38C-AC47-9147-2B12E4A2A2BF}"/>
              </a:ext>
            </a:extLst>
          </p:cNvPr>
          <p:cNvSpPr>
            <a:spLocks noGrp="1"/>
          </p:cNvSpPr>
          <p:nvPr>
            <p:ph sz="half" idx="1"/>
          </p:nvPr>
        </p:nvSpPr>
        <p:spPr>
          <a:xfrm>
            <a:off x="6432331" y="5391814"/>
            <a:ext cx="5004295" cy="930136"/>
          </a:xfrm>
        </p:spPr>
        <p:txBody>
          <a:bodyPr anchor="b">
            <a:normAutofit/>
          </a:bodyPr>
          <a:lstStyle>
            <a:lvl1pPr marL="0" indent="0">
              <a:buFontTx/>
              <a:buNone/>
              <a:defRPr sz="1800"/>
            </a:lvl1pPr>
          </a:lstStyle>
          <a:p>
            <a:pPr lvl="0"/>
            <a:r>
              <a:rPr lang="en-US"/>
              <a:t>Click to edit Master text styles</a:t>
            </a:r>
          </a:p>
        </p:txBody>
      </p:sp>
    </p:spTree>
    <p:extLst>
      <p:ext uri="{BB962C8B-B14F-4D97-AF65-F5344CB8AC3E}">
        <p14:creationId xmlns:p14="http://schemas.microsoft.com/office/powerpoint/2010/main" val="391814016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8_Image caption_Red B">
    <p:bg>
      <p:bgPr>
        <a:solidFill>
          <a:schemeClr val="bg1"/>
        </a:solidFill>
        <a:effectLst/>
      </p:bgPr>
    </p:bg>
    <p:spTree>
      <p:nvGrpSpPr>
        <p:cNvPr id="1" name=""/>
        <p:cNvGrpSpPr/>
        <p:nvPr/>
      </p:nvGrpSpPr>
      <p:grpSpPr>
        <a:xfrm>
          <a:off x="0" y="0"/>
          <a:ext cx="0" cy="0"/>
          <a:chOff x="0" y="0"/>
          <a:chExt cx="0" cy="0"/>
        </a:xfrm>
      </p:grpSpPr>
      <p:sp>
        <p:nvSpPr>
          <p:cNvPr id="19" name="Picture Placeholder 2">
            <a:extLst>
              <a:ext uri="{FF2B5EF4-FFF2-40B4-BE49-F238E27FC236}">
                <a16:creationId xmlns:a16="http://schemas.microsoft.com/office/drawing/2014/main" id="{DA8C11E8-215D-3C4E-ADBA-73E708F2C9A3}"/>
              </a:ext>
            </a:extLst>
          </p:cNvPr>
          <p:cNvSpPr>
            <a:spLocks noGrp="1"/>
          </p:cNvSpPr>
          <p:nvPr>
            <p:ph type="pic" idx="14"/>
          </p:nvPr>
        </p:nvSpPr>
        <p:spPr>
          <a:xfrm>
            <a:off x="372319" y="228694"/>
            <a:ext cx="5684509" cy="60932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cxnSp>
        <p:nvCxnSpPr>
          <p:cNvPr id="20" name="Straight Connector 19">
            <a:extLst>
              <a:ext uri="{FF2B5EF4-FFF2-40B4-BE49-F238E27FC236}">
                <a16:creationId xmlns:a16="http://schemas.microsoft.com/office/drawing/2014/main" id="{7B0CCB96-F4FA-4946-B989-B554D8A2AFEB}"/>
              </a:ext>
            </a:extLst>
          </p:cNvPr>
          <p:cNvCxnSpPr>
            <a:cxnSpLocks/>
          </p:cNvCxnSpPr>
          <p:nvPr userDrawn="1"/>
        </p:nvCxnSpPr>
        <p:spPr>
          <a:xfrm>
            <a:off x="372319" y="6499274"/>
            <a:ext cx="1106430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61BFC816-F38C-AC47-9147-2B12E4A2A2BF}"/>
              </a:ext>
            </a:extLst>
          </p:cNvPr>
          <p:cNvSpPr>
            <a:spLocks noGrp="1"/>
          </p:cNvSpPr>
          <p:nvPr>
            <p:ph sz="half" idx="1"/>
          </p:nvPr>
        </p:nvSpPr>
        <p:spPr>
          <a:xfrm>
            <a:off x="6432331" y="5391814"/>
            <a:ext cx="5004295" cy="930136"/>
          </a:xfrm>
        </p:spPr>
        <p:txBody>
          <a:bodyPr anchor="b">
            <a:normAutofit/>
          </a:bodyPr>
          <a:lstStyle>
            <a:lvl1pPr marL="0" indent="0">
              <a:buFontTx/>
              <a:buNone/>
              <a:defRPr sz="1800">
                <a:solidFill>
                  <a:schemeClr val="accent1"/>
                </a:solidFill>
              </a:defRPr>
            </a:lvl1pPr>
          </a:lstStyle>
          <a:p>
            <a:pPr lvl="0"/>
            <a:r>
              <a:rPr lang="en-US"/>
              <a:t>Click to edit Master text styles</a:t>
            </a:r>
          </a:p>
        </p:txBody>
      </p:sp>
      <p:pic>
        <p:nvPicPr>
          <p:cNvPr id="6" name="Picture 5">
            <a:extLst>
              <a:ext uri="{FF2B5EF4-FFF2-40B4-BE49-F238E27FC236}">
                <a16:creationId xmlns:a16="http://schemas.microsoft.com/office/drawing/2014/main" id="{9952065D-A269-5344-B048-280C159DC2BF}"/>
              </a:ext>
            </a:extLst>
          </p:cNvPr>
          <p:cNvPicPr>
            <a:picLocks noChangeAspect="1"/>
          </p:cNvPicPr>
          <p:nvPr userDrawn="1"/>
        </p:nvPicPr>
        <p:blipFill>
          <a:blip r:embed="rId2"/>
          <a:stretch>
            <a:fillRect/>
          </a:stretch>
        </p:blipFill>
        <p:spPr>
          <a:xfrm>
            <a:off x="11730780" y="6422496"/>
            <a:ext cx="177802" cy="153556"/>
          </a:xfrm>
          <a:prstGeom prst="rect">
            <a:avLst/>
          </a:prstGeom>
        </p:spPr>
      </p:pic>
    </p:spTree>
    <p:extLst>
      <p:ext uri="{BB962C8B-B14F-4D97-AF65-F5344CB8AC3E}">
        <p14:creationId xmlns:p14="http://schemas.microsoft.com/office/powerpoint/2010/main" val="302246145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8_Image caption_Grey A">
    <p:bg>
      <p:bgPr>
        <a:solidFill>
          <a:schemeClr val="accent2"/>
        </a:solidFill>
        <a:effectLst/>
      </p:bgPr>
    </p:bg>
    <p:spTree>
      <p:nvGrpSpPr>
        <p:cNvPr id="1" name=""/>
        <p:cNvGrpSpPr/>
        <p:nvPr/>
      </p:nvGrpSpPr>
      <p:grpSpPr>
        <a:xfrm>
          <a:off x="0" y="0"/>
          <a:ext cx="0" cy="0"/>
          <a:chOff x="0" y="0"/>
          <a:chExt cx="0" cy="0"/>
        </a:xfrm>
      </p:grpSpPr>
      <p:sp>
        <p:nvSpPr>
          <p:cNvPr id="19" name="Picture Placeholder 2">
            <a:extLst>
              <a:ext uri="{FF2B5EF4-FFF2-40B4-BE49-F238E27FC236}">
                <a16:creationId xmlns:a16="http://schemas.microsoft.com/office/drawing/2014/main" id="{DA8C11E8-215D-3C4E-ADBA-73E708F2C9A3}"/>
              </a:ext>
            </a:extLst>
          </p:cNvPr>
          <p:cNvSpPr>
            <a:spLocks noGrp="1"/>
          </p:cNvSpPr>
          <p:nvPr>
            <p:ph type="pic" idx="14"/>
          </p:nvPr>
        </p:nvSpPr>
        <p:spPr>
          <a:xfrm>
            <a:off x="372319" y="228694"/>
            <a:ext cx="5684509" cy="60932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cxnSp>
        <p:nvCxnSpPr>
          <p:cNvPr id="20" name="Straight Connector 19">
            <a:extLst>
              <a:ext uri="{FF2B5EF4-FFF2-40B4-BE49-F238E27FC236}">
                <a16:creationId xmlns:a16="http://schemas.microsoft.com/office/drawing/2014/main" id="{7B0CCB96-F4FA-4946-B989-B554D8A2AFEB}"/>
              </a:ext>
            </a:extLst>
          </p:cNvPr>
          <p:cNvCxnSpPr>
            <a:cxnSpLocks/>
          </p:cNvCxnSpPr>
          <p:nvPr userDrawn="1"/>
        </p:nvCxnSpPr>
        <p:spPr>
          <a:xfrm>
            <a:off x="372319" y="6499274"/>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72427410-DB54-3645-9EB6-E0632C10DD84}"/>
              </a:ext>
            </a:extLst>
          </p:cNvPr>
          <p:cNvPicPr>
            <a:picLocks noChangeAspect="1"/>
          </p:cNvPicPr>
          <p:nvPr userDrawn="1"/>
        </p:nvPicPr>
        <p:blipFill>
          <a:blip r:embed="rId2"/>
          <a:stretch>
            <a:fillRect/>
          </a:stretch>
        </p:blipFill>
        <p:spPr>
          <a:xfrm>
            <a:off x="11730781" y="6422496"/>
            <a:ext cx="177800" cy="153555"/>
          </a:xfrm>
          <a:prstGeom prst="rect">
            <a:avLst/>
          </a:prstGeom>
        </p:spPr>
      </p:pic>
      <p:sp>
        <p:nvSpPr>
          <p:cNvPr id="22" name="Content Placeholder 2">
            <a:extLst>
              <a:ext uri="{FF2B5EF4-FFF2-40B4-BE49-F238E27FC236}">
                <a16:creationId xmlns:a16="http://schemas.microsoft.com/office/drawing/2014/main" id="{61BFC816-F38C-AC47-9147-2B12E4A2A2BF}"/>
              </a:ext>
            </a:extLst>
          </p:cNvPr>
          <p:cNvSpPr>
            <a:spLocks noGrp="1"/>
          </p:cNvSpPr>
          <p:nvPr>
            <p:ph sz="half" idx="1"/>
          </p:nvPr>
        </p:nvSpPr>
        <p:spPr>
          <a:xfrm>
            <a:off x="6432331" y="5391814"/>
            <a:ext cx="5004295" cy="930136"/>
          </a:xfrm>
        </p:spPr>
        <p:txBody>
          <a:bodyPr anchor="b">
            <a:normAutofit/>
          </a:bodyPr>
          <a:lstStyle>
            <a:lvl1pPr marL="0" indent="0">
              <a:buFontTx/>
              <a:buNone/>
              <a:defRPr sz="1800"/>
            </a:lvl1pPr>
          </a:lstStyle>
          <a:p>
            <a:pPr lvl="0"/>
            <a:r>
              <a:rPr lang="en-US"/>
              <a:t>Click to edit Master text styles</a:t>
            </a:r>
          </a:p>
        </p:txBody>
      </p:sp>
    </p:spTree>
    <p:extLst>
      <p:ext uri="{BB962C8B-B14F-4D97-AF65-F5344CB8AC3E}">
        <p14:creationId xmlns:p14="http://schemas.microsoft.com/office/powerpoint/2010/main" val="149891203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8_Image caption_Grey B">
    <p:bg>
      <p:bgPr>
        <a:solidFill>
          <a:schemeClr val="bg1"/>
        </a:solidFill>
        <a:effectLst/>
      </p:bgPr>
    </p:bg>
    <p:spTree>
      <p:nvGrpSpPr>
        <p:cNvPr id="1" name=""/>
        <p:cNvGrpSpPr/>
        <p:nvPr/>
      </p:nvGrpSpPr>
      <p:grpSpPr>
        <a:xfrm>
          <a:off x="0" y="0"/>
          <a:ext cx="0" cy="0"/>
          <a:chOff x="0" y="0"/>
          <a:chExt cx="0" cy="0"/>
        </a:xfrm>
      </p:grpSpPr>
      <p:sp>
        <p:nvSpPr>
          <p:cNvPr id="19" name="Picture Placeholder 2">
            <a:extLst>
              <a:ext uri="{FF2B5EF4-FFF2-40B4-BE49-F238E27FC236}">
                <a16:creationId xmlns:a16="http://schemas.microsoft.com/office/drawing/2014/main" id="{DA8C11E8-215D-3C4E-ADBA-73E708F2C9A3}"/>
              </a:ext>
            </a:extLst>
          </p:cNvPr>
          <p:cNvSpPr>
            <a:spLocks noGrp="1"/>
          </p:cNvSpPr>
          <p:nvPr>
            <p:ph type="pic" idx="14"/>
          </p:nvPr>
        </p:nvSpPr>
        <p:spPr>
          <a:xfrm>
            <a:off x="372319" y="228694"/>
            <a:ext cx="5684509" cy="60932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cxnSp>
        <p:nvCxnSpPr>
          <p:cNvPr id="20" name="Straight Connector 19">
            <a:extLst>
              <a:ext uri="{FF2B5EF4-FFF2-40B4-BE49-F238E27FC236}">
                <a16:creationId xmlns:a16="http://schemas.microsoft.com/office/drawing/2014/main" id="{7B0CCB96-F4FA-4946-B989-B554D8A2AFEB}"/>
              </a:ext>
            </a:extLst>
          </p:cNvPr>
          <p:cNvCxnSpPr>
            <a:cxnSpLocks/>
          </p:cNvCxnSpPr>
          <p:nvPr userDrawn="1"/>
        </p:nvCxnSpPr>
        <p:spPr>
          <a:xfrm>
            <a:off x="372319" y="6499274"/>
            <a:ext cx="1106430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61BFC816-F38C-AC47-9147-2B12E4A2A2BF}"/>
              </a:ext>
            </a:extLst>
          </p:cNvPr>
          <p:cNvSpPr>
            <a:spLocks noGrp="1"/>
          </p:cNvSpPr>
          <p:nvPr>
            <p:ph sz="half" idx="1"/>
          </p:nvPr>
        </p:nvSpPr>
        <p:spPr>
          <a:xfrm>
            <a:off x="6432331" y="5391814"/>
            <a:ext cx="5004295" cy="930136"/>
          </a:xfrm>
        </p:spPr>
        <p:txBody>
          <a:bodyPr anchor="b">
            <a:normAutofit/>
          </a:bodyPr>
          <a:lstStyle>
            <a:lvl1pPr marL="0" indent="0">
              <a:buFontTx/>
              <a:buNone/>
              <a:defRPr sz="1800">
                <a:solidFill>
                  <a:schemeClr val="accent2"/>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C1B744BA-8FDF-664F-AFD6-20EBE1B88F1C}"/>
              </a:ext>
            </a:extLst>
          </p:cNvPr>
          <p:cNvPicPr>
            <a:picLocks noChangeAspect="1"/>
          </p:cNvPicPr>
          <p:nvPr userDrawn="1"/>
        </p:nvPicPr>
        <p:blipFill>
          <a:blip r:embed="rId2"/>
          <a:stretch>
            <a:fillRect/>
          </a:stretch>
        </p:blipFill>
        <p:spPr>
          <a:xfrm>
            <a:off x="11730779" y="6422495"/>
            <a:ext cx="177803" cy="153557"/>
          </a:xfrm>
          <a:prstGeom prst="rect">
            <a:avLst/>
          </a:prstGeom>
        </p:spPr>
      </p:pic>
    </p:spTree>
    <p:extLst>
      <p:ext uri="{BB962C8B-B14F-4D97-AF65-F5344CB8AC3E}">
        <p14:creationId xmlns:p14="http://schemas.microsoft.com/office/powerpoint/2010/main" val="186529786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8_Image caption_Orange A">
    <p:bg>
      <p:bgPr>
        <a:solidFill>
          <a:schemeClr val="accent3"/>
        </a:solidFill>
        <a:effectLst/>
      </p:bgPr>
    </p:bg>
    <p:spTree>
      <p:nvGrpSpPr>
        <p:cNvPr id="1" name=""/>
        <p:cNvGrpSpPr/>
        <p:nvPr/>
      </p:nvGrpSpPr>
      <p:grpSpPr>
        <a:xfrm>
          <a:off x="0" y="0"/>
          <a:ext cx="0" cy="0"/>
          <a:chOff x="0" y="0"/>
          <a:chExt cx="0" cy="0"/>
        </a:xfrm>
      </p:grpSpPr>
      <p:sp>
        <p:nvSpPr>
          <p:cNvPr id="19" name="Picture Placeholder 2">
            <a:extLst>
              <a:ext uri="{FF2B5EF4-FFF2-40B4-BE49-F238E27FC236}">
                <a16:creationId xmlns:a16="http://schemas.microsoft.com/office/drawing/2014/main" id="{DA8C11E8-215D-3C4E-ADBA-73E708F2C9A3}"/>
              </a:ext>
            </a:extLst>
          </p:cNvPr>
          <p:cNvSpPr>
            <a:spLocks noGrp="1"/>
          </p:cNvSpPr>
          <p:nvPr>
            <p:ph type="pic" idx="14"/>
          </p:nvPr>
        </p:nvSpPr>
        <p:spPr>
          <a:xfrm>
            <a:off x="372319" y="228694"/>
            <a:ext cx="5684509" cy="60932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cxnSp>
        <p:nvCxnSpPr>
          <p:cNvPr id="20" name="Straight Connector 19">
            <a:extLst>
              <a:ext uri="{FF2B5EF4-FFF2-40B4-BE49-F238E27FC236}">
                <a16:creationId xmlns:a16="http://schemas.microsoft.com/office/drawing/2014/main" id="{7B0CCB96-F4FA-4946-B989-B554D8A2AFEB}"/>
              </a:ext>
            </a:extLst>
          </p:cNvPr>
          <p:cNvCxnSpPr>
            <a:cxnSpLocks/>
          </p:cNvCxnSpPr>
          <p:nvPr userDrawn="1"/>
        </p:nvCxnSpPr>
        <p:spPr>
          <a:xfrm>
            <a:off x="372319" y="6499274"/>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72427410-DB54-3645-9EB6-E0632C10DD84}"/>
              </a:ext>
            </a:extLst>
          </p:cNvPr>
          <p:cNvPicPr>
            <a:picLocks noChangeAspect="1"/>
          </p:cNvPicPr>
          <p:nvPr userDrawn="1"/>
        </p:nvPicPr>
        <p:blipFill>
          <a:blip r:embed="rId2"/>
          <a:stretch>
            <a:fillRect/>
          </a:stretch>
        </p:blipFill>
        <p:spPr>
          <a:xfrm>
            <a:off x="11730781" y="6422496"/>
            <a:ext cx="177800" cy="153555"/>
          </a:xfrm>
          <a:prstGeom prst="rect">
            <a:avLst/>
          </a:prstGeom>
        </p:spPr>
      </p:pic>
      <p:sp>
        <p:nvSpPr>
          <p:cNvPr id="22" name="Content Placeholder 2">
            <a:extLst>
              <a:ext uri="{FF2B5EF4-FFF2-40B4-BE49-F238E27FC236}">
                <a16:creationId xmlns:a16="http://schemas.microsoft.com/office/drawing/2014/main" id="{61BFC816-F38C-AC47-9147-2B12E4A2A2BF}"/>
              </a:ext>
            </a:extLst>
          </p:cNvPr>
          <p:cNvSpPr>
            <a:spLocks noGrp="1"/>
          </p:cNvSpPr>
          <p:nvPr>
            <p:ph sz="half" idx="1"/>
          </p:nvPr>
        </p:nvSpPr>
        <p:spPr>
          <a:xfrm>
            <a:off x="6432331" y="5391814"/>
            <a:ext cx="5004295" cy="930136"/>
          </a:xfrm>
        </p:spPr>
        <p:txBody>
          <a:bodyPr anchor="b">
            <a:normAutofit/>
          </a:bodyPr>
          <a:lstStyle>
            <a:lvl1pPr marL="0" indent="0">
              <a:buFontTx/>
              <a:buNone/>
              <a:defRPr sz="1800"/>
            </a:lvl1pPr>
          </a:lstStyle>
          <a:p>
            <a:pPr lvl="0"/>
            <a:r>
              <a:rPr lang="en-US"/>
              <a:t>Click to edit Master text styles</a:t>
            </a:r>
          </a:p>
        </p:txBody>
      </p:sp>
    </p:spTree>
    <p:extLst>
      <p:ext uri="{BB962C8B-B14F-4D97-AF65-F5344CB8AC3E}">
        <p14:creationId xmlns:p14="http://schemas.microsoft.com/office/powerpoint/2010/main" val="192855470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30_Title Slide_Orange B">
    <p:bg>
      <p:bgPr>
        <a:solidFill>
          <a:schemeClr val="bg1"/>
        </a:solidFill>
        <a:effectLst/>
      </p:bgPr>
    </p:bg>
    <p:spTree>
      <p:nvGrpSpPr>
        <p:cNvPr id="1" name=""/>
        <p:cNvGrpSpPr/>
        <p:nvPr/>
      </p:nvGrpSpPr>
      <p:grpSpPr>
        <a:xfrm>
          <a:off x="0" y="0"/>
          <a:ext cx="0" cy="0"/>
          <a:chOff x="0" y="0"/>
          <a:chExt cx="0" cy="0"/>
        </a:xfrm>
      </p:grpSpPr>
      <p:sp>
        <p:nvSpPr>
          <p:cNvPr id="19" name="Picture Placeholder 2">
            <a:extLst>
              <a:ext uri="{FF2B5EF4-FFF2-40B4-BE49-F238E27FC236}">
                <a16:creationId xmlns:a16="http://schemas.microsoft.com/office/drawing/2014/main" id="{DA8C11E8-215D-3C4E-ADBA-73E708F2C9A3}"/>
              </a:ext>
            </a:extLst>
          </p:cNvPr>
          <p:cNvSpPr>
            <a:spLocks noGrp="1"/>
          </p:cNvSpPr>
          <p:nvPr>
            <p:ph type="pic" idx="14"/>
          </p:nvPr>
        </p:nvSpPr>
        <p:spPr>
          <a:xfrm>
            <a:off x="372319" y="228694"/>
            <a:ext cx="5684509" cy="60932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cxnSp>
        <p:nvCxnSpPr>
          <p:cNvPr id="20" name="Straight Connector 19">
            <a:extLst>
              <a:ext uri="{FF2B5EF4-FFF2-40B4-BE49-F238E27FC236}">
                <a16:creationId xmlns:a16="http://schemas.microsoft.com/office/drawing/2014/main" id="{7B0CCB96-F4FA-4946-B989-B554D8A2AFEB}"/>
              </a:ext>
            </a:extLst>
          </p:cNvPr>
          <p:cNvCxnSpPr>
            <a:cxnSpLocks/>
          </p:cNvCxnSpPr>
          <p:nvPr userDrawn="1"/>
        </p:nvCxnSpPr>
        <p:spPr>
          <a:xfrm>
            <a:off x="372319" y="6499274"/>
            <a:ext cx="11064307"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61BFC816-F38C-AC47-9147-2B12E4A2A2BF}"/>
              </a:ext>
            </a:extLst>
          </p:cNvPr>
          <p:cNvSpPr>
            <a:spLocks noGrp="1"/>
          </p:cNvSpPr>
          <p:nvPr>
            <p:ph sz="half" idx="1"/>
          </p:nvPr>
        </p:nvSpPr>
        <p:spPr>
          <a:xfrm>
            <a:off x="6432331" y="5391814"/>
            <a:ext cx="5004295" cy="930136"/>
          </a:xfrm>
        </p:spPr>
        <p:txBody>
          <a:bodyPr anchor="b">
            <a:normAutofit/>
          </a:bodyPr>
          <a:lstStyle>
            <a:lvl1pPr marL="0" indent="0">
              <a:buFontTx/>
              <a:buNone/>
              <a:defRPr sz="1800">
                <a:solidFill>
                  <a:schemeClr val="accent3"/>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40D029B2-C7BD-194C-9A5A-BBD72BC01DAF}"/>
              </a:ext>
            </a:extLst>
          </p:cNvPr>
          <p:cNvPicPr>
            <a:picLocks noChangeAspect="1"/>
          </p:cNvPicPr>
          <p:nvPr userDrawn="1"/>
        </p:nvPicPr>
        <p:blipFill>
          <a:blip r:embed="rId2"/>
          <a:stretch>
            <a:fillRect/>
          </a:stretch>
        </p:blipFill>
        <p:spPr>
          <a:xfrm>
            <a:off x="11730779" y="6422494"/>
            <a:ext cx="177804" cy="153558"/>
          </a:xfrm>
          <a:prstGeom prst="rect">
            <a:avLst/>
          </a:prstGeom>
        </p:spPr>
      </p:pic>
    </p:spTree>
    <p:extLst>
      <p:ext uri="{BB962C8B-B14F-4D97-AF65-F5344CB8AC3E}">
        <p14:creationId xmlns:p14="http://schemas.microsoft.com/office/powerpoint/2010/main" val="306908904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26_Title Slide_Teal A">
    <p:bg>
      <p:bgPr>
        <a:solidFill>
          <a:schemeClr val="accent4"/>
        </a:solidFill>
        <a:effectLst/>
      </p:bgPr>
    </p:bg>
    <p:spTree>
      <p:nvGrpSpPr>
        <p:cNvPr id="1" name=""/>
        <p:cNvGrpSpPr/>
        <p:nvPr/>
      </p:nvGrpSpPr>
      <p:grpSpPr>
        <a:xfrm>
          <a:off x="0" y="0"/>
          <a:ext cx="0" cy="0"/>
          <a:chOff x="0" y="0"/>
          <a:chExt cx="0" cy="0"/>
        </a:xfrm>
      </p:grpSpPr>
      <p:sp>
        <p:nvSpPr>
          <p:cNvPr id="19" name="Picture Placeholder 2">
            <a:extLst>
              <a:ext uri="{FF2B5EF4-FFF2-40B4-BE49-F238E27FC236}">
                <a16:creationId xmlns:a16="http://schemas.microsoft.com/office/drawing/2014/main" id="{DA8C11E8-215D-3C4E-ADBA-73E708F2C9A3}"/>
              </a:ext>
            </a:extLst>
          </p:cNvPr>
          <p:cNvSpPr>
            <a:spLocks noGrp="1"/>
          </p:cNvSpPr>
          <p:nvPr>
            <p:ph type="pic" idx="14"/>
          </p:nvPr>
        </p:nvSpPr>
        <p:spPr>
          <a:xfrm>
            <a:off x="372319" y="228694"/>
            <a:ext cx="5684509" cy="60932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cxnSp>
        <p:nvCxnSpPr>
          <p:cNvPr id="20" name="Straight Connector 19">
            <a:extLst>
              <a:ext uri="{FF2B5EF4-FFF2-40B4-BE49-F238E27FC236}">
                <a16:creationId xmlns:a16="http://schemas.microsoft.com/office/drawing/2014/main" id="{7B0CCB96-F4FA-4946-B989-B554D8A2AFEB}"/>
              </a:ext>
            </a:extLst>
          </p:cNvPr>
          <p:cNvCxnSpPr>
            <a:cxnSpLocks/>
          </p:cNvCxnSpPr>
          <p:nvPr userDrawn="1"/>
        </p:nvCxnSpPr>
        <p:spPr>
          <a:xfrm>
            <a:off x="372319" y="6499274"/>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72427410-DB54-3645-9EB6-E0632C10DD84}"/>
              </a:ext>
            </a:extLst>
          </p:cNvPr>
          <p:cNvPicPr>
            <a:picLocks noChangeAspect="1"/>
          </p:cNvPicPr>
          <p:nvPr userDrawn="1"/>
        </p:nvPicPr>
        <p:blipFill>
          <a:blip r:embed="rId2"/>
          <a:stretch>
            <a:fillRect/>
          </a:stretch>
        </p:blipFill>
        <p:spPr>
          <a:xfrm>
            <a:off x="11730781" y="6422496"/>
            <a:ext cx="177800" cy="153555"/>
          </a:xfrm>
          <a:prstGeom prst="rect">
            <a:avLst/>
          </a:prstGeom>
        </p:spPr>
      </p:pic>
      <p:sp>
        <p:nvSpPr>
          <p:cNvPr id="22" name="Content Placeholder 2">
            <a:extLst>
              <a:ext uri="{FF2B5EF4-FFF2-40B4-BE49-F238E27FC236}">
                <a16:creationId xmlns:a16="http://schemas.microsoft.com/office/drawing/2014/main" id="{61BFC816-F38C-AC47-9147-2B12E4A2A2BF}"/>
              </a:ext>
            </a:extLst>
          </p:cNvPr>
          <p:cNvSpPr>
            <a:spLocks noGrp="1"/>
          </p:cNvSpPr>
          <p:nvPr>
            <p:ph sz="half" idx="1"/>
          </p:nvPr>
        </p:nvSpPr>
        <p:spPr>
          <a:xfrm>
            <a:off x="6432331" y="5391814"/>
            <a:ext cx="5004295" cy="930136"/>
          </a:xfrm>
        </p:spPr>
        <p:txBody>
          <a:bodyPr anchor="b">
            <a:normAutofit/>
          </a:bodyPr>
          <a:lstStyle>
            <a:lvl1pPr marL="0" indent="0">
              <a:buFontTx/>
              <a:buNone/>
              <a:defRPr sz="1800"/>
            </a:lvl1pPr>
          </a:lstStyle>
          <a:p>
            <a:pPr lvl="0"/>
            <a:r>
              <a:rPr lang="en-US"/>
              <a:t>Click to edit Master text styles</a:t>
            </a:r>
          </a:p>
        </p:txBody>
      </p:sp>
    </p:spTree>
    <p:extLst>
      <p:ext uri="{BB962C8B-B14F-4D97-AF65-F5344CB8AC3E}">
        <p14:creationId xmlns:p14="http://schemas.microsoft.com/office/powerpoint/2010/main" val="221115880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8_Image caption_Teal B">
    <p:bg>
      <p:bgPr>
        <a:solidFill>
          <a:schemeClr val="bg1"/>
        </a:solidFill>
        <a:effectLst/>
      </p:bgPr>
    </p:bg>
    <p:spTree>
      <p:nvGrpSpPr>
        <p:cNvPr id="1" name=""/>
        <p:cNvGrpSpPr/>
        <p:nvPr/>
      </p:nvGrpSpPr>
      <p:grpSpPr>
        <a:xfrm>
          <a:off x="0" y="0"/>
          <a:ext cx="0" cy="0"/>
          <a:chOff x="0" y="0"/>
          <a:chExt cx="0" cy="0"/>
        </a:xfrm>
      </p:grpSpPr>
      <p:sp>
        <p:nvSpPr>
          <p:cNvPr id="19" name="Picture Placeholder 2">
            <a:extLst>
              <a:ext uri="{FF2B5EF4-FFF2-40B4-BE49-F238E27FC236}">
                <a16:creationId xmlns:a16="http://schemas.microsoft.com/office/drawing/2014/main" id="{DA8C11E8-215D-3C4E-ADBA-73E708F2C9A3}"/>
              </a:ext>
            </a:extLst>
          </p:cNvPr>
          <p:cNvSpPr>
            <a:spLocks noGrp="1"/>
          </p:cNvSpPr>
          <p:nvPr>
            <p:ph type="pic" idx="14"/>
          </p:nvPr>
        </p:nvSpPr>
        <p:spPr>
          <a:xfrm>
            <a:off x="372319" y="228694"/>
            <a:ext cx="5684509" cy="60932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cxnSp>
        <p:nvCxnSpPr>
          <p:cNvPr id="20" name="Straight Connector 19">
            <a:extLst>
              <a:ext uri="{FF2B5EF4-FFF2-40B4-BE49-F238E27FC236}">
                <a16:creationId xmlns:a16="http://schemas.microsoft.com/office/drawing/2014/main" id="{7B0CCB96-F4FA-4946-B989-B554D8A2AFEB}"/>
              </a:ext>
            </a:extLst>
          </p:cNvPr>
          <p:cNvCxnSpPr>
            <a:cxnSpLocks/>
          </p:cNvCxnSpPr>
          <p:nvPr userDrawn="1"/>
        </p:nvCxnSpPr>
        <p:spPr>
          <a:xfrm>
            <a:off x="372319" y="6499274"/>
            <a:ext cx="11064307"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61BFC816-F38C-AC47-9147-2B12E4A2A2BF}"/>
              </a:ext>
            </a:extLst>
          </p:cNvPr>
          <p:cNvSpPr>
            <a:spLocks noGrp="1"/>
          </p:cNvSpPr>
          <p:nvPr>
            <p:ph sz="half" idx="1"/>
          </p:nvPr>
        </p:nvSpPr>
        <p:spPr>
          <a:xfrm>
            <a:off x="6432331" y="5391814"/>
            <a:ext cx="5004295" cy="930136"/>
          </a:xfrm>
        </p:spPr>
        <p:txBody>
          <a:bodyPr anchor="b">
            <a:normAutofit/>
          </a:bodyPr>
          <a:lstStyle>
            <a:lvl1pPr marL="0" indent="0">
              <a:buFontTx/>
              <a:buNone/>
              <a:defRPr sz="1800">
                <a:solidFill>
                  <a:schemeClr val="accent4"/>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A6CE86B1-1141-7C40-9CB3-A2AFAB869BB0}"/>
              </a:ext>
            </a:extLst>
          </p:cNvPr>
          <p:cNvPicPr>
            <a:picLocks noChangeAspect="1"/>
          </p:cNvPicPr>
          <p:nvPr userDrawn="1"/>
        </p:nvPicPr>
        <p:blipFill>
          <a:blip r:embed="rId2"/>
          <a:stretch>
            <a:fillRect/>
          </a:stretch>
        </p:blipFill>
        <p:spPr>
          <a:xfrm>
            <a:off x="11730779" y="6422494"/>
            <a:ext cx="177804" cy="153558"/>
          </a:xfrm>
          <a:prstGeom prst="rect">
            <a:avLst/>
          </a:prstGeom>
        </p:spPr>
      </p:pic>
    </p:spTree>
    <p:extLst>
      <p:ext uri="{BB962C8B-B14F-4D97-AF65-F5344CB8AC3E}">
        <p14:creationId xmlns:p14="http://schemas.microsoft.com/office/powerpoint/2010/main" val="193354809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8_Image caption_Yellow A">
    <p:bg>
      <p:bgPr>
        <a:solidFill>
          <a:schemeClr val="accent5"/>
        </a:solidFill>
        <a:effectLst/>
      </p:bgPr>
    </p:bg>
    <p:spTree>
      <p:nvGrpSpPr>
        <p:cNvPr id="1" name=""/>
        <p:cNvGrpSpPr/>
        <p:nvPr/>
      </p:nvGrpSpPr>
      <p:grpSpPr>
        <a:xfrm>
          <a:off x="0" y="0"/>
          <a:ext cx="0" cy="0"/>
          <a:chOff x="0" y="0"/>
          <a:chExt cx="0" cy="0"/>
        </a:xfrm>
      </p:grpSpPr>
      <p:sp>
        <p:nvSpPr>
          <p:cNvPr id="19" name="Picture Placeholder 2">
            <a:extLst>
              <a:ext uri="{FF2B5EF4-FFF2-40B4-BE49-F238E27FC236}">
                <a16:creationId xmlns:a16="http://schemas.microsoft.com/office/drawing/2014/main" id="{DA8C11E8-215D-3C4E-ADBA-73E708F2C9A3}"/>
              </a:ext>
            </a:extLst>
          </p:cNvPr>
          <p:cNvSpPr>
            <a:spLocks noGrp="1"/>
          </p:cNvSpPr>
          <p:nvPr>
            <p:ph type="pic" idx="14"/>
          </p:nvPr>
        </p:nvSpPr>
        <p:spPr>
          <a:xfrm>
            <a:off x="372319" y="228694"/>
            <a:ext cx="5684509" cy="60932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cxnSp>
        <p:nvCxnSpPr>
          <p:cNvPr id="20" name="Straight Connector 19">
            <a:extLst>
              <a:ext uri="{FF2B5EF4-FFF2-40B4-BE49-F238E27FC236}">
                <a16:creationId xmlns:a16="http://schemas.microsoft.com/office/drawing/2014/main" id="{7B0CCB96-F4FA-4946-B989-B554D8A2AFEB}"/>
              </a:ext>
            </a:extLst>
          </p:cNvPr>
          <p:cNvCxnSpPr>
            <a:cxnSpLocks/>
          </p:cNvCxnSpPr>
          <p:nvPr userDrawn="1"/>
        </p:nvCxnSpPr>
        <p:spPr>
          <a:xfrm>
            <a:off x="372319" y="6499274"/>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72427410-DB54-3645-9EB6-E0632C10DD84}"/>
              </a:ext>
            </a:extLst>
          </p:cNvPr>
          <p:cNvPicPr>
            <a:picLocks noChangeAspect="1"/>
          </p:cNvPicPr>
          <p:nvPr userDrawn="1"/>
        </p:nvPicPr>
        <p:blipFill>
          <a:blip r:embed="rId2"/>
          <a:stretch>
            <a:fillRect/>
          </a:stretch>
        </p:blipFill>
        <p:spPr>
          <a:xfrm>
            <a:off x="11730781" y="6422496"/>
            <a:ext cx="177800" cy="153555"/>
          </a:xfrm>
          <a:prstGeom prst="rect">
            <a:avLst/>
          </a:prstGeom>
        </p:spPr>
      </p:pic>
      <p:sp>
        <p:nvSpPr>
          <p:cNvPr id="22" name="Content Placeholder 2">
            <a:extLst>
              <a:ext uri="{FF2B5EF4-FFF2-40B4-BE49-F238E27FC236}">
                <a16:creationId xmlns:a16="http://schemas.microsoft.com/office/drawing/2014/main" id="{61BFC816-F38C-AC47-9147-2B12E4A2A2BF}"/>
              </a:ext>
            </a:extLst>
          </p:cNvPr>
          <p:cNvSpPr>
            <a:spLocks noGrp="1"/>
          </p:cNvSpPr>
          <p:nvPr>
            <p:ph sz="half" idx="1"/>
          </p:nvPr>
        </p:nvSpPr>
        <p:spPr>
          <a:xfrm>
            <a:off x="6432331" y="5391814"/>
            <a:ext cx="5004295" cy="930136"/>
          </a:xfrm>
        </p:spPr>
        <p:txBody>
          <a:bodyPr anchor="b">
            <a:normAutofit/>
          </a:bodyPr>
          <a:lstStyle>
            <a:lvl1pPr marL="0" indent="0">
              <a:buFontTx/>
              <a:buNone/>
              <a:defRPr sz="1800"/>
            </a:lvl1pPr>
          </a:lstStyle>
          <a:p>
            <a:pPr lvl="0"/>
            <a:r>
              <a:rPr lang="en-US"/>
              <a:t>Click to edit Master text styles</a:t>
            </a:r>
          </a:p>
        </p:txBody>
      </p:sp>
    </p:spTree>
    <p:extLst>
      <p:ext uri="{BB962C8B-B14F-4D97-AF65-F5344CB8AC3E}">
        <p14:creationId xmlns:p14="http://schemas.microsoft.com/office/powerpoint/2010/main" val="345019475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8_Image caption_Yellow B">
    <p:bg>
      <p:bgPr>
        <a:solidFill>
          <a:schemeClr val="bg1"/>
        </a:solidFill>
        <a:effectLst/>
      </p:bgPr>
    </p:bg>
    <p:spTree>
      <p:nvGrpSpPr>
        <p:cNvPr id="1" name=""/>
        <p:cNvGrpSpPr/>
        <p:nvPr/>
      </p:nvGrpSpPr>
      <p:grpSpPr>
        <a:xfrm>
          <a:off x="0" y="0"/>
          <a:ext cx="0" cy="0"/>
          <a:chOff x="0" y="0"/>
          <a:chExt cx="0" cy="0"/>
        </a:xfrm>
      </p:grpSpPr>
      <p:sp>
        <p:nvSpPr>
          <p:cNvPr id="19" name="Picture Placeholder 2">
            <a:extLst>
              <a:ext uri="{FF2B5EF4-FFF2-40B4-BE49-F238E27FC236}">
                <a16:creationId xmlns:a16="http://schemas.microsoft.com/office/drawing/2014/main" id="{DA8C11E8-215D-3C4E-ADBA-73E708F2C9A3}"/>
              </a:ext>
            </a:extLst>
          </p:cNvPr>
          <p:cNvSpPr>
            <a:spLocks noGrp="1"/>
          </p:cNvSpPr>
          <p:nvPr>
            <p:ph type="pic" idx="14"/>
          </p:nvPr>
        </p:nvSpPr>
        <p:spPr>
          <a:xfrm>
            <a:off x="372319" y="228694"/>
            <a:ext cx="5684509" cy="60932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cxnSp>
        <p:nvCxnSpPr>
          <p:cNvPr id="20" name="Straight Connector 19">
            <a:extLst>
              <a:ext uri="{FF2B5EF4-FFF2-40B4-BE49-F238E27FC236}">
                <a16:creationId xmlns:a16="http://schemas.microsoft.com/office/drawing/2014/main" id="{7B0CCB96-F4FA-4946-B989-B554D8A2AFEB}"/>
              </a:ext>
            </a:extLst>
          </p:cNvPr>
          <p:cNvCxnSpPr>
            <a:cxnSpLocks/>
          </p:cNvCxnSpPr>
          <p:nvPr userDrawn="1"/>
        </p:nvCxnSpPr>
        <p:spPr>
          <a:xfrm>
            <a:off x="372319" y="6499274"/>
            <a:ext cx="11064307"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61BFC816-F38C-AC47-9147-2B12E4A2A2BF}"/>
              </a:ext>
            </a:extLst>
          </p:cNvPr>
          <p:cNvSpPr>
            <a:spLocks noGrp="1"/>
          </p:cNvSpPr>
          <p:nvPr>
            <p:ph sz="half" idx="1"/>
          </p:nvPr>
        </p:nvSpPr>
        <p:spPr>
          <a:xfrm>
            <a:off x="6432331" y="5391814"/>
            <a:ext cx="5004295" cy="930136"/>
          </a:xfrm>
        </p:spPr>
        <p:txBody>
          <a:bodyPr anchor="b">
            <a:normAutofit/>
          </a:bodyPr>
          <a:lstStyle>
            <a:lvl1pPr marL="0" indent="0">
              <a:buFontTx/>
              <a:buNone/>
              <a:defRPr sz="1800">
                <a:solidFill>
                  <a:schemeClr val="accent5"/>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BC438E0E-BF6D-9849-9FA4-A619A21B4830}"/>
              </a:ext>
            </a:extLst>
          </p:cNvPr>
          <p:cNvPicPr>
            <a:picLocks noChangeAspect="1"/>
          </p:cNvPicPr>
          <p:nvPr userDrawn="1"/>
        </p:nvPicPr>
        <p:blipFill>
          <a:blip r:embed="rId2"/>
          <a:stretch>
            <a:fillRect/>
          </a:stretch>
        </p:blipFill>
        <p:spPr>
          <a:xfrm>
            <a:off x="11730778" y="6422494"/>
            <a:ext cx="177805" cy="153559"/>
          </a:xfrm>
          <a:prstGeom prst="rect">
            <a:avLst/>
          </a:prstGeom>
        </p:spPr>
      </p:pic>
    </p:spTree>
    <p:extLst>
      <p:ext uri="{BB962C8B-B14F-4D97-AF65-F5344CB8AC3E}">
        <p14:creationId xmlns:p14="http://schemas.microsoft.com/office/powerpoint/2010/main" val="2324457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1_Cover_Black">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9A40EF-F72C-344D-A723-13D5F1486842}"/>
              </a:ext>
            </a:extLst>
          </p:cNvPr>
          <p:cNvPicPr>
            <a:picLocks noChangeAspect="1"/>
          </p:cNvPicPr>
          <p:nvPr userDrawn="1"/>
        </p:nvPicPr>
        <p:blipFill>
          <a:blip r:embed="rId2"/>
          <a:stretch>
            <a:fillRect/>
          </a:stretch>
        </p:blipFill>
        <p:spPr>
          <a:xfrm>
            <a:off x="4818358" y="2149838"/>
            <a:ext cx="2558323" cy="2558323"/>
          </a:xfrm>
          <a:prstGeom prst="rect">
            <a:avLst/>
          </a:prstGeom>
        </p:spPr>
      </p:pic>
    </p:spTree>
    <p:extLst>
      <p:ext uri="{BB962C8B-B14F-4D97-AF65-F5344CB8AC3E}">
        <p14:creationId xmlns:p14="http://schemas.microsoft.com/office/powerpoint/2010/main" val="2422307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03_Title_Black">
    <p:bg>
      <p:bgPr>
        <a:solidFill>
          <a:schemeClr val="tx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36A10D9-6DDC-1A46-AEE4-BA5A433B264F}"/>
              </a:ext>
            </a:extLst>
          </p:cNvPr>
          <p:cNvSpPr>
            <a:spLocks noGrp="1"/>
          </p:cNvSpPr>
          <p:nvPr>
            <p:ph type="ctrTitle"/>
          </p:nvPr>
        </p:nvSpPr>
        <p:spPr>
          <a:xfrm>
            <a:off x="371061" y="365730"/>
            <a:ext cx="7974286" cy="2387600"/>
          </a:xfrm>
        </p:spPr>
        <p:txBody>
          <a:bodyPr anchor="t"/>
          <a:lstStyle>
            <a:lvl1pPr algn="l">
              <a:defRPr sz="7200">
                <a:solidFill>
                  <a:schemeClr val="bg1"/>
                </a:solidFill>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4FFE6E8E-AA2E-AB41-B8F9-DC0924FD13FC}"/>
              </a:ext>
            </a:extLst>
          </p:cNvPr>
          <p:cNvSpPr>
            <a:spLocks noGrp="1"/>
          </p:cNvSpPr>
          <p:nvPr>
            <p:ph type="subTitle" idx="1"/>
          </p:nvPr>
        </p:nvSpPr>
        <p:spPr>
          <a:xfrm>
            <a:off x="371061" y="5526158"/>
            <a:ext cx="11449877" cy="1020848"/>
          </a:xfrm>
        </p:spPr>
        <p:txBody>
          <a:bodyPr anchor="b"/>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Graphic 9">
            <a:extLst>
              <a:ext uri="{FF2B5EF4-FFF2-40B4-BE49-F238E27FC236}">
                <a16:creationId xmlns:a16="http://schemas.microsoft.com/office/drawing/2014/main" id="{B006B39F-B24F-C245-A954-D98C9CE8A74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68247" y="365730"/>
            <a:ext cx="1852691" cy="1852691"/>
          </a:xfrm>
          <a:prstGeom prst="rect">
            <a:avLst/>
          </a:prstGeom>
        </p:spPr>
      </p:pic>
    </p:spTree>
    <p:extLst>
      <p:ext uri="{BB962C8B-B14F-4D97-AF65-F5344CB8AC3E}">
        <p14:creationId xmlns:p14="http://schemas.microsoft.com/office/powerpoint/2010/main" val="73659497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9_Image">
    <p:bg>
      <p:bgPr>
        <a:solidFill>
          <a:schemeClr val="bg1"/>
        </a:solidFill>
        <a:effectLst/>
      </p:bgPr>
    </p:bg>
    <p:spTree>
      <p:nvGrpSpPr>
        <p:cNvPr id="1" name=""/>
        <p:cNvGrpSpPr/>
        <p:nvPr/>
      </p:nvGrpSpPr>
      <p:grpSpPr>
        <a:xfrm>
          <a:off x="0" y="0"/>
          <a:ext cx="0" cy="0"/>
          <a:chOff x="0" y="0"/>
          <a:chExt cx="0" cy="0"/>
        </a:xfrm>
      </p:grpSpPr>
      <p:sp>
        <p:nvSpPr>
          <p:cNvPr id="19" name="Picture Placeholder 2">
            <a:extLst>
              <a:ext uri="{FF2B5EF4-FFF2-40B4-BE49-F238E27FC236}">
                <a16:creationId xmlns:a16="http://schemas.microsoft.com/office/drawing/2014/main" id="{DA8C11E8-215D-3C4E-ADBA-73E708F2C9A3}"/>
              </a:ext>
            </a:extLst>
          </p:cNvPr>
          <p:cNvSpPr>
            <a:spLocks noGrp="1"/>
          </p:cNvSpPr>
          <p:nvPr>
            <p:ph type="pic" idx="14"/>
          </p:nvPr>
        </p:nvSpPr>
        <p:spPr>
          <a:xfrm>
            <a:off x="3253745" y="228694"/>
            <a:ext cx="5684509" cy="63651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90892284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19_Image_Black">
    <p:bg>
      <p:bgPr>
        <a:solidFill>
          <a:schemeClr val="tx1"/>
        </a:solidFill>
        <a:effectLst/>
      </p:bgPr>
    </p:bg>
    <p:spTree>
      <p:nvGrpSpPr>
        <p:cNvPr id="1" name=""/>
        <p:cNvGrpSpPr/>
        <p:nvPr/>
      </p:nvGrpSpPr>
      <p:grpSpPr>
        <a:xfrm>
          <a:off x="0" y="0"/>
          <a:ext cx="0" cy="0"/>
          <a:chOff x="0" y="0"/>
          <a:chExt cx="0" cy="0"/>
        </a:xfrm>
      </p:grpSpPr>
      <p:sp>
        <p:nvSpPr>
          <p:cNvPr id="19" name="Picture Placeholder 2">
            <a:extLst>
              <a:ext uri="{FF2B5EF4-FFF2-40B4-BE49-F238E27FC236}">
                <a16:creationId xmlns:a16="http://schemas.microsoft.com/office/drawing/2014/main" id="{DA8C11E8-215D-3C4E-ADBA-73E708F2C9A3}"/>
              </a:ext>
            </a:extLst>
          </p:cNvPr>
          <p:cNvSpPr>
            <a:spLocks noGrp="1"/>
          </p:cNvSpPr>
          <p:nvPr>
            <p:ph type="pic" idx="14"/>
          </p:nvPr>
        </p:nvSpPr>
        <p:spPr>
          <a:xfrm>
            <a:off x="3253745" y="228694"/>
            <a:ext cx="5684509" cy="63651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61951512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9_Image_Red">
    <p:bg>
      <p:bgPr>
        <a:solidFill>
          <a:schemeClr val="accent1"/>
        </a:solidFill>
        <a:effectLst/>
      </p:bgPr>
    </p:bg>
    <p:spTree>
      <p:nvGrpSpPr>
        <p:cNvPr id="1" name=""/>
        <p:cNvGrpSpPr/>
        <p:nvPr/>
      </p:nvGrpSpPr>
      <p:grpSpPr>
        <a:xfrm>
          <a:off x="0" y="0"/>
          <a:ext cx="0" cy="0"/>
          <a:chOff x="0" y="0"/>
          <a:chExt cx="0" cy="0"/>
        </a:xfrm>
      </p:grpSpPr>
      <p:sp>
        <p:nvSpPr>
          <p:cNvPr id="19" name="Picture Placeholder 2">
            <a:extLst>
              <a:ext uri="{FF2B5EF4-FFF2-40B4-BE49-F238E27FC236}">
                <a16:creationId xmlns:a16="http://schemas.microsoft.com/office/drawing/2014/main" id="{DA8C11E8-215D-3C4E-ADBA-73E708F2C9A3}"/>
              </a:ext>
            </a:extLst>
          </p:cNvPr>
          <p:cNvSpPr>
            <a:spLocks noGrp="1"/>
          </p:cNvSpPr>
          <p:nvPr>
            <p:ph type="pic" idx="14"/>
          </p:nvPr>
        </p:nvSpPr>
        <p:spPr>
          <a:xfrm>
            <a:off x="3253745" y="228694"/>
            <a:ext cx="5684509" cy="63651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84052082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19_Image_Grey">
    <p:bg>
      <p:bgPr>
        <a:solidFill>
          <a:schemeClr val="accent2"/>
        </a:solidFill>
        <a:effectLst/>
      </p:bgPr>
    </p:bg>
    <p:spTree>
      <p:nvGrpSpPr>
        <p:cNvPr id="1" name=""/>
        <p:cNvGrpSpPr/>
        <p:nvPr/>
      </p:nvGrpSpPr>
      <p:grpSpPr>
        <a:xfrm>
          <a:off x="0" y="0"/>
          <a:ext cx="0" cy="0"/>
          <a:chOff x="0" y="0"/>
          <a:chExt cx="0" cy="0"/>
        </a:xfrm>
      </p:grpSpPr>
      <p:sp>
        <p:nvSpPr>
          <p:cNvPr id="19" name="Picture Placeholder 2">
            <a:extLst>
              <a:ext uri="{FF2B5EF4-FFF2-40B4-BE49-F238E27FC236}">
                <a16:creationId xmlns:a16="http://schemas.microsoft.com/office/drawing/2014/main" id="{DA8C11E8-215D-3C4E-ADBA-73E708F2C9A3}"/>
              </a:ext>
            </a:extLst>
          </p:cNvPr>
          <p:cNvSpPr>
            <a:spLocks noGrp="1"/>
          </p:cNvSpPr>
          <p:nvPr>
            <p:ph type="pic" idx="14"/>
          </p:nvPr>
        </p:nvSpPr>
        <p:spPr>
          <a:xfrm>
            <a:off x="3253745" y="228694"/>
            <a:ext cx="5684509" cy="63651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08127962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9_Image_Orange">
    <p:bg>
      <p:bgPr>
        <a:solidFill>
          <a:schemeClr val="accent3"/>
        </a:solidFill>
        <a:effectLst/>
      </p:bgPr>
    </p:bg>
    <p:spTree>
      <p:nvGrpSpPr>
        <p:cNvPr id="1" name=""/>
        <p:cNvGrpSpPr/>
        <p:nvPr/>
      </p:nvGrpSpPr>
      <p:grpSpPr>
        <a:xfrm>
          <a:off x="0" y="0"/>
          <a:ext cx="0" cy="0"/>
          <a:chOff x="0" y="0"/>
          <a:chExt cx="0" cy="0"/>
        </a:xfrm>
      </p:grpSpPr>
      <p:sp>
        <p:nvSpPr>
          <p:cNvPr id="19" name="Picture Placeholder 2">
            <a:extLst>
              <a:ext uri="{FF2B5EF4-FFF2-40B4-BE49-F238E27FC236}">
                <a16:creationId xmlns:a16="http://schemas.microsoft.com/office/drawing/2014/main" id="{DA8C11E8-215D-3C4E-ADBA-73E708F2C9A3}"/>
              </a:ext>
            </a:extLst>
          </p:cNvPr>
          <p:cNvSpPr>
            <a:spLocks noGrp="1"/>
          </p:cNvSpPr>
          <p:nvPr>
            <p:ph type="pic" idx="14"/>
          </p:nvPr>
        </p:nvSpPr>
        <p:spPr>
          <a:xfrm>
            <a:off x="3253745" y="228694"/>
            <a:ext cx="5684509" cy="63651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81070563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9_Image_Teal">
    <p:bg>
      <p:bgPr>
        <a:solidFill>
          <a:schemeClr val="accent4"/>
        </a:solidFill>
        <a:effectLst/>
      </p:bgPr>
    </p:bg>
    <p:spTree>
      <p:nvGrpSpPr>
        <p:cNvPr id="1" name=""/>
        <p:cNvGrpSpPr/>
        <p:nvPr/>
      </p:nvGrpSpPr>
      <p:grpSpPr>
        <a:xfrm>
          <a:off x="0" y="0"/>
          <a:ext cx="0" cy="0"/>
          <a:chOff x="0" y="0"/>
          <a:chExt cx="0" cy="0"/>
        </a:xfrm>
      </p:grpSpPr>
      <p:sp>
        <p:nvSpPr>
          <p:cNvPr id="19" name="Picture Placeholder 2">
            <a:extLst>
              <a:ext uri="{FF2B5EF4-FFF2-40B4-BE49-F238E27FC236}">
                <a16:creationId xmlns:a16="http://schemas.microsoft.com/office/drawing/2014/main" id="{DA8C11E8-215D-3C4E-ADBA-73E708F2C9A3}"/>
              </a:ext>
            </a:extLst>
          </p:cNvPr>
          <p:cNvSpPr>
            <a:spLocks noGrp="1"/>
          </p:cNvSpPr>
          <p:nvPr>
            <p:ph type="pic" idx="14"/>
          </p:nvPr>
        </p:nvSpPr>
        <p:spPr>
          <a:xfrm>
            <a:off x="3253745" y="228694"/>
            <a:ext cx="5684509" cy="63651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421258723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19_Image_Yellow">
    <p:bg>
      <p:bgPr>
        <a:solidFill>
          <a:schemeClr val="accent5"/>
        </a:solidFill>
        <a:effectLst/>
      </p:bgPr>
    </p:bg>
    <p:spTree>
      <p:nvGrpSpPr>
        <p:cNvPr id="1" name=""/>
        <p:cNvGrpSpPr/>
        <p:nvPr/>
      </p:nvGrpSpPr>
      <p:grpSpPr>
        <a:xfrm>
          <a:off x="0" y="0"/>
          <a:ext cx="0" cy="0"/>
          <a:chOff x="0" y="0"/>
          <a:chExt cx="0" cy="0"/>
        </a:xfrm>
      </p:grpSpPr>
      <p:sp>
        <p:nvSpPr>
          <p:cNvPr id="19" name="Picture Placeholder 2">
            <a:extLst>
              <a:ext uri="{FF2B5EF4-FFF2-40B4-BE49-F238E27FC236}">
                <a16:creationId xmlns:a16="http://schemas.microsoft.com/office/drawing/2014/main" id="{DA8C11E8-215D-3C4E-ADBA-73E708F2C9A3}"/>
              </a:ext>
            </a:extLst>
          </p:cNvPr>
          <p:cNvSpPr>
            <a:spLocks noGrp="1"/>
          </p:cNvSpPr>
          <p:nvPr>
            <p:ph type="pic" idx="14"/>
          </p:nvPr>
        </p:nvSpPr>
        <p:spPr>
          <a:xfrm>
            <a:off x="3253745" y="228694"/>
            <a:ext cx="5684509" cy="63651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02286620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20_Two image">
    <p:bg>
      <p:bgPr>
        <a:solidFill>
          <a:schemeClr val="bg1"/>
        </a:solidFill>
        <a:effectLst/>
      </p:bgPr>
    </p:bg>
    <p:spTree>
      <p:nvGrpSpPr>
        <p:cNvPr id="1" name=""/>
        <p:cNvGrpSpPr/>
        <p:nvPr/>
      </p:nvGrpSpPr>
      <p:grpSpPr>
        <a:xfrm>
          <a:off x="0" y="0"/>
          <a:ext cx="0" cy="0"/>
          <a:chOff x="0" y="0"/>
          <a:chExt cx="0" cy="0"/>
        </a:xfrm>
      </p:grpSpPr>
      <p:sp>
        <p:nvSpPr>
          <p:cNvPr id="17" name="Picture Placeholder 2">
            <a:extLst>
              <a:ext uri="{FF2B5EF4-FFF2-40B4-BE49-F238E27FC236}">
                <a16:creationId xmlns:a16="http://schemas.microsoft.com/office/drawing/2014/main" id="{3ACA493C-FDBC-7648-942A-C412E64AF6B7}"/>
              </a:ext>
            </a:extLst>
          </p:cNvPr>
          <p:cNvSpPr>
            <a:spLocks noGrp="1"/>
          </p:cNvSpPr>
          <p:nvPr>
            <p:ph type="pic" idx="14"/>
          </p:nvPr>
        </p:nvSpPr>
        <p:spPr>
          <a:xfrm>
            <a:off x="259091" y="228694"/>
            <a:ext cx="5684509" cy="63651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8" name="Picture Placeholder 2">
            <a:extLst>
              <a:ext uri="{FF2B5EF4-FFF2-40B4-BE49-F238E27FC236}">
                <a16:creationId xmlns:a16="http://schemas.microsoft.com/office/drawing/2014/main" id="{AE253E8E-FF91-F74A-9204-CC82C0B24A7E}"/>
              </a:ext>
            </a:extLst>
          </p:cNvPr>
          <p:cNvSpPr>
            <a:spLocks noGrp="1"/>
          </p:cNvSpPr>
          <p:nvPr>
            <p:ph type="pic" idx="15"/>
          </p:nvPr>
        </p:nvSpPr>
        <p:spPr>
          <a:xfrm>
            <a:off x="6249987" y="228695"/>
            <a:ext cx="5684509" cy="63651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28896709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20_Two image_Black">
    <p:bg>
      <p:bgPr>
        <a:solidFill>
          <a:schemeClr val="tx1"/>
        </a:solidFill>
        <a:effectLst/>
      </p:bgPr>
    </p:bg>
    <p:spTree>
      <p:nvGrpSpPr>
        <p:cNvPr id="1" name=""/>
        <p:cNvGrpSpPr/>
        <p:nvPr/>
      </p:nvGrpSpPr>
      <p:grpSpPr>
        <a:xfrm>
          <a:off x="0" y="0"/>
          <a:ext cx="0" cy="0"/>
          <a:chOff x="0" y="0"/>
          <a:chExt cx="0" cy="0"/>
        </a:xfrm>
      </p:grpSpPr>
      <p:sp>
        <p:nvSpPr>
          <p:cNvPr id="17" name="Picture Placeholder 2">
            <a:extLst>
              <a:ext uri="{FF2B5EF4-FFF2-40B4-BE49-F238E27FC236}">
                <a16:creationId xmlns:a16="http://schemas.microsoft.com/office/drawing/2014/main" id="{3ACA493C-FDBC-7648-942A-C412E64AF6B7}"/>
              </a:ext>
            </a:extLst>
          </p:cNvPr>
          <p:cNvSpPr>
            <a:spLocks noGrp="1"/>
          </p:cNvSpPr>
          <p:nvPr>
            <p:ph type="pic" idx="14"/>
          </p:nvPr>
        </p:nvSpPr>
        <p:spPr>
          <a:xfrm>
            <a:off x="259091" y="228694"/>
            <a:ext cx="5684509" cy="63651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8" name="Picture Placeholder 2">
            <a:extLst>
              <a:ext uri="{FF2B5EF4-FFF2-40B4-BE49-F238E27FC236}">
                <a16:creationId xmlns:a16="http://schemas.microsoft.com/office/drawing/2014/main" id="{AE253E8E-FF91-F74A-9204-CC82C0B24A7E}"/>
              </a:ext>
            </a:extLst>
          </p:cNvPr>
          <p:cNvSpPr>
            <a:spLocks noGrp="1"/>
          </p:cNvSpPr>
          <p:nvPr>
            <p:ph type="pic" idx="15"/>
          </p:nvPr>
        </p:nvSpPr>
        <p:spPr>
          <a:xfrm>
            <a:off x="6249987" y="228695"/>
            <a:ext cx="5684509" cy="63651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10066842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20_Two image_Red">
    <p:bg>
      <p:bgPr>
        <a:solidFill>
          <a:schemeClr val="accent1"/>
        </a:solidFill>
        <a:effectLst/>
      </p:bgPr>
    </p:bg>
    <p:spTree>
      <p:nvGrpSpPr>
        <p:cNvPr id="1" name=""/>
        <p:cNvGrpSpPr/>
        <p:nvPr/>
      </p:nvGrpSpPr>
      <p:grpSpPr>
        <a:xfrm>
          <a:off x="0" y="0"/>
          <a:ext cx="0" cy="0"/>
          <a:chOff x="0" y="0"/>
          <a:chExt cx="0" cy="0"/>
        </a:xfrm>
      </p:grpSpPr>
      <p:sp>
        <p:nvSpPr>
          <p:cNvPr id="17" name="Picture Placeholder 2">
            <a:extLst>
              <a:ext uri="{FF2B5EF4-FFF2-40B4-BE49-F238E27FC236}">
                <a16:creationId xmlns:a16="http://schemas.microsoft.com/office/drawing/2014/main" id="{3ACA493C-FDBC-7648-942A-C412E64AF6B7}"/>
              </a:ext>
            </a:extLst>
          </p:cNvPr>
          <p:cNvSpPr>
            <a:spLocks noGrp="1"/>
          </p:cNvSpPr>
          <p:nvPr>
            <p:ph type="pic" idx="14"/>
          </p:nvPr>
        </p:nvSpPr>
        <p:spPr>
          <a:xfrm>
            <a:off x="259091" y="228694"/>
            <a:ext cx="5684509" cy="63651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8" name="Picture Placeholder 2">
            <a:extLst>
              <a:ext uri="{FF2B5EF4-FFF2-40B4-BE49-F238E27FC236}">
                <a16:creationId xmlns:a16="http://schemas.microsoft.com/office/drawing/2014/main" id="{AE253E8E-FF91-F74A-9204-CC82C0B24A7E}"/>
              </a:ext>
            </a:extLst>
          </p:cNvPr>
          <p:cNvSpPr>
            <a:spLocks noGrp="1"/>
          </p:cNvSpPr>
          <p:nvPr>
            <p:ph type="pic" idx="15"/>
          </p:nvPr>
        </p:nvSpPr>
        <p:spPr>
          <a:xfrm>
            <a:off x="6249987" y="228695"/>
            <a:ext cx="5684509" cy="63651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5248591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03_Title_Red">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36A10D9-6DDC-1A46-AEE4-BA5A433B264F}"/>
              </a:ext>
            </a:extLst>
          </p:cNvPr>
          <p:cNvSpPr>
            <a:spLocks noGrp="1"/>
          </p:cNvSpPr>
          <p:nvPr>
            <p:ph type="ctrTitle"/>
          </p:nvPr>
        </p:nvSpPr>
        <p:spPr>
          <a:xfrm>
            <a:off x="371061" y="365730"/>
            <a:ext cx="7974286" cy="2387600"/>
          </a:xfrm>
        </p:spPr>
        <p:txBody>
          <a:bodyPr anchor="t"/>
          <a:lstStyle>
            <a:lvl1pPr algn="l">
              <a:defRPr sz="7200">
                <a:solidFill>
                  <a:schemeClr val="accent6"/>
                </a:solidFill>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4FFE6E8E-AA2E-AB41-B8F9-DC0924FD13FC}"/>
              </a:ext>
            </a:extLst>
          </p:cNvPr>
          <p:cNvSpPr>
            <a:spLocks noGrp="1"/>
          </p:cNvSpPr>
          <p:nvPr>
            <p:ph type="subTitle" idx="1"/>
          </p:nvPr>
        </p:nvSpPr>
        <p:spPr>
          <a:xfrm>
            <a:off x="371061" y="5526158"/>
            <a:ext cx="11449877" cy="1020848"/>
          </a:xfrm>
        </p:spPr>
        <p:txBody>
          <a:bodyPr anchor="b"/>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Graphic 8">
            <a:extLst>
              <a:ext uri="{FF2B5EF4-FFF2-40B4-BE49-F238E27FC236}">
                <a16:creationId xmlns:a16="http://schemas.microsoft.com/office/drawing/2014/main" id="{9AB0A4ED-2314-3D4C-B853-E210126D10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68248" y="365731"/>
            <a:ext cx="1852690" cy="1852690"/>
          </a:xfrm>
          <a:prstGeom prst="rect">
            <a:avLst/>
          </a:prstGeom>
        </p:spPr>
      </p:pic>
    </p:spTree>
    <p:extLst>
      <p:ext uri="{BB962C8B-B14F-4D97-AF65-F5344CB8AC3E}">
        <p14:creationId xmlns:p14="http://schemas.microsoft.com/office/powerpoint/2010/main" val="344031415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20_Two image_Grey">
    <p:bg>
      <p:bgPr>
        <a:solidFill>
          <a:schemeClr val="accent2"/>
        </a:solidFill>
        <a:effectLst/>
      </p:bgPr>
    </p:bg>
    <p:spTree>
      <p:nvGrpSpPr>
        <p:cNvPr id="1" name=""/>
        <p:cNvGrpSpPr/>
        <p:nvPr/>
      </p:nvGrpSpPr>
      <p:grpSpPr>
        <a:xfrm>
          <a:off x="0" y="0"/>
          <a:ext cx="0" cy="0"/>
          <a:chOff x="0" y="0"/>
          <a:chExt cx="0" cy="0"/>
        </a:xfrm>
      </p:grpSpPr>
      <p:sp>
        <p:nvSpPr>
          <p:cNvPr id="17" name="Picture Placeholder 2">
            <a:extLst>
              <a:ext uri="{FF2B5EF4-FFF2-40B4-BE49-F238E27FC236}">
                <a16:creationId xmlns:a16="http://schemas.microsoft.com/office/drawing/2014/main" id="{3ACA493C-FDBC-7648-942A-C412E64AF6B7}"/>
              </a:ext>
            </a:extLst>
          </p:cNvPr>
          <p:cNvSpPr>
            <a:spLocks noGrp="1"/>
          </p:cNvSpPr>
          <p:nvPr>
            <p:ph type="pic" idx="14"/>
          </p:nvPr>
        </p:nvSpPr>
        <p:spPr>
          <a:xfrm>
            <a:off x="259091" y="228694"/>
            <a:ext cx="5684509" cy="63651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8" name="Picture Placeholder 2">
            <a:extLst>
              <a:ext uri="{FF2B5EF4-FFF2-40B4-BE49-F238E27FC236}">
                <a16:creationId xmlns:a16="http://schemas.microsoft.com/office/drawing/2014/main" id="{AE253E8E-FF91-F74A-9204-CC82C0B24A7E}"/>
              </a:ext>
            </a:extLst>
          </p:cNvPr>
          <p:cNvSpPr>
            <a:spLocks noGrp="1"/>
          </p:cNvSpPr>
          <p:nvPr>
            <p:ph type="pic" idx="15"/>
          </p:nvPr>
        </p:nvSpPr>
        <p:spPr>
          <a:xfrm>
            <a:off x="6249987" y="228695"/>
            <a:ext cx="5684509" cy="63651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69174711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20_Two image_Orange">
    <p:bg>
      <p:bgPr>
        <a:solidFill>
          <a:schemeClr val="accent3"/>
        </a:solidFill>
        <a:effectLst/>
      </p:bgPr>
    </p:bg>
    <p:spTree>
      <p:nvGrpSpPr>
        <p:cNvPr id="1" name=""/>
        <p:cNvGrpSpPr/>
        <p:nvPr/>
      </p:nvGrpSpPr>
      <p:grpSpPr>
        <a:xfrm>
          <a:off x="0" y="0"/>
          <a:ext cx="0" cy="0"/>
          <a:chOff x="0" y="0"/>
          <a:chExt cx="0" cy="0"/>
        </a:xfrm>
      </p:grpSpPr>
      <p:sp>
        <p:nvSpPr>
          <p:cNvPr id="17" name="Picture Placeholder 2">
            <a:extLst>
              <a:ext uri="{FF2B5EF4-FFF2-40B4-BE49-F238E27FC236}">
                <a16:creationId xmlns:a16="http://schemas.microsoft.com/office/drawing/2014/main" id="{3ACA493C-FDBC-7648-942A-C412E64AF6B7}"/>
              </a:ext>
            </a:extLst>
          </p:cNvPr>
          <p:cNvSpPr>
            <a:spLocks noGrp="1"/>
          </p:cNvSpPr>
          <p:nvPr>
            <p:ph type="pic" idx="14"/>
          </p:nvPr>
        </p:nvSpPr>
        <p:spPr>
          <a:xfrm>
            <a:off x="259091" y="228694"/>
            <a:ext cx="5684509" cy="63651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8" name="Picture Placeholder 2">
            <a:extLst>
              <a:ext uri="{FF2B5EF4-FFF2-40B4-BE49-F238E27FC236}">
                <a16:creationId xmlns:a16="http://schemas.microsoft.com/office/drawing/2014/main" id="{AE253E8E-FF91-F74A-9204-CC82C0B24A7E}"/>
              </a:ext>
            </a:extLst>
          </p:cNvPr>
          <p:cNvSpPr>
            <a:spLocks noGrp="1"/>
          </p:cNvSpPr>
          <p:nvPr>
            <p:ph type="pic" idx="15"/>
          </p:nvPr>
        </p:nvSpPr>
        <p:spPr>
          <a:xfrm>
            <a:off x="6249987" y="228695"/>
            <a:ext cx="5684509" cy="63651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05181874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20_Two image_Teal">
    <p:bg>
      <p:bgPr>
        <a:solidFill>
          <a:schemeClr val="accent4"/>
        </a:solidFill>
        <a:effectLst/>
      </p:bgPr>
    </p:bg>
    <p:spTree>
      <p:nvGrpSpPr>
        <p:cNvPr id="1" name=""/>
        <p:cNvGrpSpPr/>
        <p:nvPr/>
      </p:nvGrpSpPr>
      <p:grpSpPr>
        <a:xfrm>
          <a:off x="0" y="0"/>
          <a:ext cx="0" cy="0"/>
          <a:chOff x="0" y="0"/>
          <a:chExt cx="0" cy="0"/>
        </a:xfrm>
      </p:grpSpPr>
      <p:sp>
        <p:nvSpPr>
          <p:cNvPr id="17" name="Picture Placeholder 2">
            <a:extLst>
              <a:ext uri="{FF2B5EF4-FFF2-40B4-BE49-F238E27FC236}">
                <a16:creationId xmlns:a16="http://schemas.microsoft.com/office/drawing/2014/main" id="{3ACA493C-FDBC-7648-942A-C412E64AF6B7}"/>
              </a:ext>
            </a:extLst>
          </p:cNvPr>
          <p:cNvSpPr>
            <a:spLocks noGrp="1"/>
          </p:cNvSpPr>
          <p:nvPr>
            <p:ph type="pic" idx="14"/>
          </p:nvPr>
        </p:nvSpPr>
        <p:spPr>
          <a:xfrm>
            <a:off x="259091" y="228694"/>
            <a:ext cx="5684509" cy="63651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8" name="Picture Placeholder 2">
            <a:extLst>
              <a:ext uri="{FF2B5EF4-FFF2-40B4-BE49-F238E27FC236}">
                <a16:creationId xmlns:a16="http://schemas.microsoft.com/office/drawing/2014/main" id="{AE253E8E-FF91-F74A-9204-CC82C0B24A7E}"/>
              </a:ext>
            </a:extLst>
          </p:cNvPr>
          <p:cNvSpPr>
            <a:spLocks noGrp="1"/>
          </p:cNvSpPr>
          <p:nvPr>
            <p:ph type="pic" idx="15"/>
          </p:nvPr>
        </p:nvSpPr>
        <p:spPr>
          <a:xfrm>
            <a:off x="6249987" y="228695"/>
            <a:ext cx="5684509" cy="63651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2134793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20_Two image_Yellow">
    <p:bg>
      <p:bgPr>
        <a:solidFill>
          <a:schemeClr val="accent5"/>
        </a:solidFill>
        <a:effectLst/>
      </p:bgPr>
    </p:bg>
    <p:spTree>
      <p:nvGrpSpPr>
        <p:cNvPr id="1" name=""/>
        <p:cNvGrpSpPr/>
        <p:nvPr/>
      </p:nvGrpSpPr>
      <p:grpSpPr>
        <a:xfrm>
          <a:off x="0" y="0"/>
          <a:ext cx="0" cy="0"/>
          <a:chOff x="0" y="0"/>
          <a:chExt cx="0" cy="0"/>
        </a:xfrm>
      </p:grpSpPr>
      <p:sp>
        <p:nvSpPr>
          <p:cNvPr id="17" name="Picture Placeholder 2">
            <a:extLst>
              <a:ext uri="{FF2B5EF4-FFF2-40B4-BE49-F238E27FC236}">
                <a16:creationId xmlns:a16="http://schemas.microsoft.com/office/drawing/2014/main" id="{3ACA493C-FDBC-7648-942A-C412E64AF6B7}"/>
              </a:ext>
            </a:extLst>
          </p:cNvPr>
          <p:cNvSpPr>
            <a:spLocks noGrp="1"/>
          </p:cNvSpPr>
          <p:nvPr>
            <p:ph type="pic" idx="14"/>
          </p:nvPr>
        </p:nvSpPr>
        <p:spPr>
          <a:xfrm>
            <a:off x="259091" y="228694"/>
            <a:ext cx="5684509" cy="63651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8" name="Picture Placeholder 2">
            <a:extLst>
              <a:ext uri="{FF2B5EF4-FFF2-40B4-BE49-F238E27FC236}">
                <a16:creationId xmlns:a16="http://schemas.microsoft.com/office/drawing/2014/main" id="{AE253E8E-FF91-F74A-9204-CC82C0B24A7E}"/>
              </a:ext>
            </a:extLst>
          </p:cNvPr>
          <p:cNvSpPr>
            <a:spLocks noGrp="1"/>
          </p:cNvSpPr>
          <p:nvPr>
            <p:ph type="pic" idx="15"/>
          </p:nvPr>
        </p:nvSpPr>
        <p:spPr>
          <a:xfrm>
            <a:off x="6249987" y="228695"/>
            <a:ext cx="5684509" cy="63651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22081219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21_Two image">
    <p:bg>
      <p:bgPr>
        <a:solidFill>
          <a:schemeClr val="bg1"/>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E5E892C2-6BFB-8844-9C68-4EAB03DF2EFA}"/>
              </a:ext>
            </a:extLst>
          </p:cNvPr>
          <p:cNvSpPr>
            <a:spLocks noGrp="1"/>
          </p:cNvSpPr>
          <p:nvPr>
            <p:ph type="pic" idx="13"/>
          </p:nvPr>
        </p:nvSpPr>
        <p:spPr>
          <a:xfrm>
            <a:off x="259091" y="3547242"/>
            <a:ext cx="11675405"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8" name="Picture Placeholder 2">
            <a:extLst>
              <a:ext uri="{FF2B5EF4-FFF2-40B4-BE49-F238E27FC236}">
                <a16:creationId xmlns:a16="http://schemas.microsoft.com/office/drawing/2014/main" id="{AE253E8E-FF91-F74A-9204-CC82C0B24A7E}"/>
              </a:ext>
            </a:extLst>
          </p:cNvPr>
          <p:cNvSpPr>
            <a:spLocks noGrp="1"/>
          </p:cNvSpPr>
          <p:nvPr>
            <p:ph type="pic" idx="15"/>
          </p:nvPr>
        </p:nvSpPr>
        <p:spPr>
          <a:xfrm>
            <a:off x="259091" y="228695"/>
            <a:ext cx="11675405"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66630043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21_Two image_Black">
    <p:bg>
      <p:bgPr>
        <a:solidFill>
          <a:schemeClr val="tx1"/>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E5E892C2-6BFB-8844-9C68-4EAB03DF2EFA}"/>
              </a:ext>
            </a:extLst>
          </p:cNvPr>
          <p:cNvSpPr>
            <a:spLocks noGrp="1"/>
          </p:cNvSpPr>
          <p:nvPr>
            <p:ph type="pic" idx="13"/>
          </p:nvPr>
        </p:nvSpPr>
        <p:spPr>
          <a:xfrm>
            <a:off x="259091" y="3547242"/>
            <a:ext cx="11675405"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8" name="Picture Placeholder 2">
            <a:extLst>
              <a:ext uri="{FF2B5EF4-FFF2-40B4-BE49-F238E27FC236}">
                <a16:creationId xmlns:a16="http://schemas.microsoft.com/office/drawing/2014/main" id="{AE253E8E-FF91-F74A-9204-CC82C0B24A7E}"/>
              </a:ext>
            </a:extLst>
          </p:cNvPr>
          <p:cNvSpPr>
            <a:spLocks noGrp="1"/>
          </p:cNvSpPr>
          <p:nvPr>
            <p:ph type="pic" idx="15"/>
          </p:nvPr>
        </p:nvSpPr>
        <p:spPr>
          <a:xfrm>
            <a:off x="259091" y="228695"/>
            <a:ext cx="11675405"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53907017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21_Two image_Red">
    <p:bg>
      <p:bgPr>
        <a:solidFill>
          <a:schemeClr val="accent1"/>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E5E892C2-6BFB-8844-9C68-4EAB03DF2EFA}"/>
              </a:ext>
            </a:extLst>
          </p:cNvPr>
          <p:cNvSpPr>
            <a:spLocks noGrp="1"/>
          </p:cNvSpPr>
          <p:nvPr>
            <p:ph type="pic" idx="13"/>
          </p:nvPr>
        </p:nvSpPr>
        <p:spPr>
          <a:xfrm>
            <a:off x="259091" y="3547242"/>
            <a:ext cx="11675405"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8" name="Picture Placeholder 2">
            <a:extLst>
              <a:ext uri="{FF2B5EF4-FFF2-40B4-BE49-F238E27FC236}">
                <a16:creationId xmlns:a16="http://schemas.microsoft.com/office/drawing/2014/main" id="{AE253E8E-FF91-F74A-9204-CC82C0B24A7E}"/>
              </a:ext>
            </a:extLst>
          </p:cNvPr>
          <p:cNvSpPr>
            <a:spLocks noGrp="1"/>
          </p:cNvSpPr>
          <p:nvPr>
            <p:ph type="pic" idx="15"/>
          </p:nvPr>
        </p:nvSpPr>
        <p:spPr>
          <a:xfrm>
            <a:off x="259091" y="228695"/>
            <a:ext cx="11675405"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0143770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21_Two image_Grey">
    <p:bg>
      <p:bgPr>
        <a:solidFill>
          <a:schemeClr val="accent2"/>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E5E892C2-6BFB-8844-9C68-4EAB03DF2EFA}"/>
              </a:ext>
            </a:extLst>
          </p:cNvPr>
          <p:cNvSpPr>
            <a:spLocks noGrp="1"/>
          </p:cNvSpPr>
          <p:nvPr>
            <p:ph type="pic" idx="13"/>
          </p:nvPr>
        </p:nvSpPr>
        <p:spPr>
          <a:xfrm>
            <a:off x="259091" y="3547242"/>
            <a:ext cx="11675405"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8" name="Picture Placeholder 2">
            <a:extLst>
              <a:ext uri="{FF2B5EF4-FFF2-40B4-BE49-F238E27FC236}">
                <a16:creationId xmlns:a16="http://schemas.microsoft.com/office/drawing/2014/main" id="{AE253E8E-FF91-F74A-9204-CC82C0B24A7E}"/>
              </a:ext>
            </a:extLst>
          </p:cNvPr>
          <p:cNvSpPr>
            <a:spLocks noGrp="1"/>
          </p:cNvSpPr>
          <p:nvPr>
            <p:ph type="pic" idx="15"/>
          </p:nvPr>
        </p:nvSpPr>
        <p:spPr>
          <a:xfrm>
            <a:off x="259091" y="228695"/>
            <a:ext cx="11675405"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69725732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21_Two image_Orange">
    <p:bg>
      <p:bgPr>
        <a:solidFill>
          <a:schemeClr val="accent3"/>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E5E892C2-6BFB-8844-9C68-4EAB03DF2EFA}"/>
              </a:ext>
            </a:extLst>
          </p:cNvPr>
          <p:cNvSpPr>
            <a:spLocks noGrp="1"/>
          </p:cNvSpPr>
          <p:nvPr>
            <p:ph type="pic" idx="13"/>
          </p:nvPr>
        </p:nvSpPr>
        <p:spPr>
          <a:xfrm>
            <a:off x="259091" y="3547242"/>
            <a:ext cx="11675405"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8" name="Picture Placeholder 2">
            <a:extLst>
              <a:ext uri="{FF2B5EF4-FFF2-40B4-BE49-F238E27FC236}">
                <a16:creationId xmlns:a16="http://schemas.microsoft.com/office/drawing/2014/main" id="{AE253E8E-FF91-F74A-9204-CC82C0B24A7E}"/>
              </a:ext>
            </a:extLst>
          </p:cNvPr>
          <p:cNvSpPr>
            <a:spLocks noGrp="1"/>
          </p:cNvSpPr>
          <p:nvPr>
            <p:ph type="pic" idx="15"/>
          </p:nvPr>
        </p:nvSpPr>
        <p:spPr>
          <a:xfrm>
            <a:off x="259091" y="228695"/>
            <a:ext cx="11675405"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9150908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21_Two image_Teal">
    <p:bg>
      <p:bgPr>
        <a:solidFill>
          <a:schemeClr val="accent4"/>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E5E892C2-6BFB-8844-9C68-4EAB03DF2EFA}"/>
              </a:ext>
            </a:extLst>
          </p:cNvPr>
          <p:cNvSpPr>
            <a:spLocks noGrp="1"/>
          </p:cNvSpPr>
          <p:nvPr>
            <p:ph type="pic" idx="13"/>
          </p:nvPr>
        </p:nvSpPr>
        <p:spPr>
          <a:xfrm>
            <a:off x="259091" y="3547242"/>
            <a:ext cx="11675405"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8" name="Picture Placeholder 2">
            <a:extLst>
              <a:ext uri="{FF2B5EF4-FFF2-40B4-BE49-F238E27FC236}">
                <a16:creationId xmlns:a16="http://schemas.microsoft.com/office/drawing/2014/main" id="{AE253E8E-FF91-F74A-9204-CC82C0B24A7E}"/>
              </a:ext>
            </a:extLst>
          </p:cNvPr>
          <p:cNvSpPr>
            <a:spLocks noGrp="1"/>
          </p:cNvSpPr>
          <p:nvPr>
            <p:ph type="pic" idx="15"/>
          </p:nvPr>
        </p:nvSpPr>
        <p:spPr>
          <a:xfrm>
            <a:off x="259091" y="228695"/>
            <a:ext cx="11675405"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121396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03_Title_Grey">
    <p:bg>
      <p:bgPr>
        <a:solidFill>
          <a:schemeClr val="accent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36A10D9-6DDC-1A46-AEE4-BA5A433B264F}"/>
              </a:ext>
            </a:extLst>
          </p:cNvPr>
          <p:cNvSpPr>
            <a:spLocks noGrp="1"/>
          </p:cNvSpPr>
          <p:nvPr>
            <p:ph type="ctrTitle"/>
          </p:nvPr>
        </p:nvSpPr>
        <p:spPr>
          <a:xfrm>
            <a:off x="371061" y="365730"/>
            <a:ext cx="7974286" cy="2387600"/>
          </a:xfrm>
        </p:spPr>
        <p:txBody>
          <a:bodyPr anchor="t"/>
          <a:lstStyle>
            <a:lvl1pPr algn="l">
              <a:defRPr sz="7200">
                <a:solidFill>
                  <a:schemeClr val="accent6"/>
                </a:solidFill>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4FFE6E8E-AA2E-AB41-B8F9-DC0924FD13FC}"/>
              </a:ext>
            </a:extLst>
          </p:cNvPr>
          <p:cNvSpPr>
            <a:spLocks noGrp="1"/>
          </p:cNvSpPr>
          <p:nvPr>
            <p:ph type="subTitle" idx="1"/>
          </p:nvPr>
        </p:nvSpPr>
        <p:spPr>
          <a:xfrm>
            <a:off x="371061" y="5526158"/>
            <a:ext cx="11449877" cy="1020848"/>
          </a:xfrm>
        </p:spPr>
        <p:txBody>
          <a:bodyPr anchor="b"/>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Graphic 8">
            <a:extLst>
              <a:ext uri="{FF2B5EF4-FFF2-40B4-BE49-F238E27FC236}">
                <a16:creationId xmlns:a16="http://schemas.microsoft.com/office/drawing/2014/main" id="{9AB0A4ED-2314-3D4C-B853-E210126D10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68248" y="365731"/>
            <a:ext cx="1852690" cy="1852690"/>
          </a:xfrm>
          <a:prstGeom prst="rect">
            <a:avLst/>
          </a:prstGeom>
        </p:spPr>
      </p:pic>
    </p:spTree>
    <p:extLst>
      <p:ext uri="{BB962C8B-B14F-4D97-AF65-F5344CB8AC3E}">
        <p14:creationId xmlns:p14="http://schemas.microsoft.com/office/powerpoint/2010/main" val="160634558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21_Two image_Yellow">
    <p:bg>
      <p:bgPr>
        <a:solidFill>
          <a:schemeClr val="accent5"/>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E5E892C2-6BFB-8844-9C68-4EAB03DF2EFA}"/>
              </a:ext>
            </a:extLst>
          </p:cNvPr>
          <p:cNvSpPr>
            <a:spLocks noGrp="1"/>
          </p:cNvSpPr>
          <p:nvPr>
            <p:ph type="pic" idx="13"/>
          </p:nvPr>
        </p:nvSpPr>
        <p:spPr>
          <a:xfrm>
            <a:off x="259091" y="3547242"/>
            <a:ext cx="11675405"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8" name="Picture Placeholder 2">
            <a:extLst>
              <a:ext uri="{FF2B5EF4-FFF2-40B4-BE49-F238E27FC236}">
                <a16:creationId xmlns:a16="http://schemas.microsoft.com/office/drawing/2014/main" id="{AE253E8E-FF91-F74A-9204-CC82C0B24A7E}"/>
              </a:ext>
            </a:extLst>
          </p:cNvPr>
          <p:cNvSpPr>
            <a:spLocks noGrp="1"/>
          </p:cNvSpPr>
          <p:nvPr>
            <p:ph type="pic" idx="15"/>
          </p:nvPr>
        </p:nvSpPr>
        <p:spPr>
          <a:xfrm>
            <a:off x="259091" y="228695"/>
            <a:ext cx="11675405"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86581448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22_Three image">
    <p:bg>
      <p:bgPr>
        <a:solidFill>
          <a:schemeClr val="bg1"/>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E5E892C2-6BFB-8844-9C68-4EAB03DF2EFA}"/>
              </a:ext>
            </a:extLst>
          </p:cNvPr>
          <p:cNvSpPr>
            <a:spLocks noGrp="1"/>
          </p:cNvSpPr>
          <p:nvPr>
            <p:ph type="pic" idx="13"/>
          </p:nvPr>
        </p:nvSpPr>
        <p:spPr>
          <a:xfrm>
            <a:off x="6249987" y="3547242"/>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7" name="Picture Placeholder 2">
            <a:extLst>
              <a:ext uri="{FF2B5EF4-FFF2-40B4-BE49-F238E27FC236}">
                <a16:creationId xmlns:a16="http://schemas.microsoft.com/office/drawing/2014/main" id="{3ACA493C-FDBC-7648-942A-C412E64AF6B7}"/>
              </a:ext>
            </a:extLst>
          </p:cNvPr>
          <p:cNvSpPr>
            <a:spLocks noGrp="1"/>
          </p:cNvSpPr>
          <p:nvPr>
            <p:ph type="pic" idx="14"/>
          </p:nvPr>
        </p:nvSpPr>
        <p:spPr>
          <a:xfrm>
            <a:off x="259091" y="228694"/>
            <a:ext cx="5684509" cy="63651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8" name="Picture Placeholder 2">
            <a:extLst>
              <a:ext uri="{FF2B5EF4-FFF2-40B4-BE49-F238E27FC236}">
                <a16:creationId xmlns:a16="http://schemas.microsoft.com/office/drawing/2014/main" id="{AE253E8E-FF91-F74A-9204-CC82C0B24A7E}"/>
              </a:ext>
            </a:extLst>
          </p:cNvPr>
          <p:cNvSpPr>
            <a:spLocks noGrp="1"/>
          </p:cNvSpPr>
          <p:nvPr>
            <p:ph type="pic" idx="15"/>
          </p:nvPr>
        </p:nvSpPr>
        <p:spPr>
          <a:xfrm>
            <a:off x="6249987" y="228695"/>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18288230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22_Three image_Black">
    <p:bg>
      <p:bgPr>
        <a:solidFill>
          <a:schemeClr val="accent6"/>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E5E892C2-6BFB-8844-9C68-4EAB03DF2EFA}"/>
              </a:ext>
            </a:extLst>
          </p:cNvPr>
          <p:cNvSpPr>
            <a:spLocks noGrp="1"/>
          </p:cNvSpPr>
          <p:nvPr>
            <p:ph type="pic" idx="13"/>
          </p:nvPr>
        </p:nvSpPr>
        <p:spPr>
          <a:xfrm>
            <a:off x="6249987" y="3547242"/>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7" name="Picture Placeholder 2">
            <a:extLst>
              <a:ext uri="{FF2B5EF4-FFF2-40B4-BE49-F238E27FC236}">
                <a16:creationId xmlns:a16="http://schemas.microsoft.com/office/drawing/2014/main" id="{3ACA493C-FDBC-7648-942A-C412E64AF6B7}"/>
              </a:ext>
            </a:extLst>
          </p:cNvPr>
          <p:cNvSpPr>
            <a:spLocks noGrp="1"/>
          </p:cNvSpPr>
          <p:nvPr>
            <p:ph type="pic" idx="14"/>
          </p:nvPr>
        </p:nvSpPr>
        <p:spPr>
          <a:xfrm>
            <a:off x="259091" y="228694"/>
            <a:ext cx="5684509" cy="63651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8" name="Picture Placeholder 2">
            <a:extLst>
              <a:ext uri="{FF2B5EF4-FFF2-40B4-BE49-F238E27FC236}">
                <a16:creationId xmlns:a16="http://schemas.microsoft.com/office/drawing/2014/main" id="{AE253E8E-FF91-F74A-9204-CC82C0B24A7E}"/>
              </a:ext>
            </a:extLst>
          </p:cNvPr>
          <p:cNvSpPr>
            <a:spLocks noGrp="1"/>
          </p:cNvSpPr>
          <p:nvPr>
            <p:ph type="pic" idx="15"/>
          </p:nvPr>
        </p:nvSpPr>
        <p:spPr>
          <a:xfrm>
            <a:off x="6249987" y="228695"/>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9214362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22_Three image_Red">
    <p:bg>
      <p:bgPr>
        <a:solidFill>
          <a:schemeClr val="accent1"/>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E5E892C2-6BFB-8844-9C68-4EAB03DF2EFA}"/>
              </a:ext>
            </a:extLst>
          </p:cNvPr>
          <p:cNvSpPr>
            <a:spLocks noGrp="1"/>
          </p:cNvSpPr>
          <p:nvPr>
            <p:ph type="pic" idx="13"/>
          </p:nvPr>
        </p:nvSpPr>
        <p:spPr>
          <a:xfrm>
            <a:off x="6249987" y="3547242"/>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7" name="Picture Placeholder 2">
            <a:extLst>
              <a:ext uri="{FF2B5EF4-FFF2-40B4-BE49-F238E27FC236}">
                <a16:creationId xmlns:a16="http://schemas.microsoft.com/office/drawing/2014/main" id="{3ACA493C-FDBC-7648-942A-C412E64AF6B7}"/>
              </a:ext>
            </a:extLst>
          </p:cNvPr>
          <p:cNvSpPr>
            <a:spLocks noGrp="1"/>
          </p:cNvSpPr>
          <p:nvPr>
            <p:ph type="pic" idx="14"/>
          </p:nvPr>
        </p:nvSpPr>
        <p:spPr>
          <a:xfrm>
            <a:off x="259091" y="228694"/>
            <a:ext cx="5684509" cy="63651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8" name="Picture Placeholder 2">
            <a:extLst>
              <a:ext uri="{FF2B5EF4-FFF2-40B4-BE49-F238E27FC236}">
                <a16:creationId xmlns:a16="http://schemas.microsoft.com/office/drawing/2014/main" id="{AE253E8E-FF91-F74A-9204-CC82C0B24A7E}"/>
              </a:ext>
            </a:extLst>
          </p:cNvPr>
          <p:cNvSpPr>
            <a:spLocks noGrp="1"/>
          </p:cNvSpPr>
          <p:nvPr>
            <p:ph type="pic" idx="15"/>
          </p:nvPr>
        </p:nvSpPr>
        <p:spPr>
          <a:xfrm>
            <a:off x="6249987" y="228695"/>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59539369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22_Three image_Grey">
    <p:bg>
      <p:bgPr>
        <a:solidFill>
          <a:schemeClr val="accent2"/>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E5E892C2-6BFB-8844-9C68-4EAB03DF2EFA}"/>
              </a:ext>
            </a:extLst>
          </p:cNvPr>
          <p:cNvSpPr>
            <a:spLocks noGrp="1"/>
          </p:cNvSpPr>
          <p:nvPr>
            <p:ph type="pic" idx="13"/>
          </p:nvPr>
        </p:nvSpPr>
        <p:spPr>
          <a:xfrm>
            <a:off x="6249987" y="3547242"/>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7" name="Picture Placeholder 2">
            <a:extLst>
              <a:ext uri="{FF2B5EF4-FFF2-40B4-BE49-F238E27FC236}">
                <a16:creationId xmlns:a16="http://schemas.microsoft.com/office/drawing/2014/main" id="{3ACA493C-FDBC-7648-942A-C412E64AF6B7}"/>
              </a:ext>
            </a:extLst>
          </p:cNvPr>
          <p:cNvSpPr>
            <a:spLocks noGrp="1"/>
          </p:cNvSpPr>
          <p:nvPr>
            <p:ph type="pic" idx="14"/>
          </p:nvPr>
        </p:nvSpPr>
        <p:spPr>
          <a:xfrm>
            <a:off x="259091" y="228694"/>
            <a:ext cx="5684509" cy="63651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8" name="Picture Placeholder 2">
            <a:extLst>
              <a:ext uri="{FF2B5EF4-FFF2-40B4-BE49-F238E27FC236}">
                <a16:creationId xmlns:a16="http://schemas.microsoft.com/office/drawing/2014/main" id="{AE253E8E-FF91-F74A-9204-CC82C0B24A7E}"/>
              </a:ext>
            </a:extLst>
          </p:cNvPr>
          <p:cNvSpPr>
            <a:spLocks noGrp="1"/>
          </p:cNvSpPr>
          <p:nvPr>
            <p:ph type="pic" idx="15"/>
          </p:nvPr>
        </p:nvSpPr>
        <p:spPr>
          <a:xfrm>
            <a:off x="6249987" y="228695"/>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85161786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22_Three image_Orange">
    <p:bg>
      <p:bgPr>
        <a:solidFill>
          <a:schemeClr val="accent3"/>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E5E892C2-6BFB-8844-9C68-4EAB03DF2EFA}"/>
              </a:ext>
            </a:extLst>
          </p:cNvPr>
          <p:cNvSpPr>
            <a:spLocks noGrp="1"/>
          </p:cNvSpPr>
          <p:nvPr>
            <p:ph type="pic" idx="13"/>
          </p:nvPr>
        </p:nvSpPr>
        <p:spPr>
          <a:xfrm>
            <a:off x="6249987" y="3547242"/>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7" name="Picture Placeholder 2">
            <a:extLst>
              <a:ext uri="{FF2B5EF4-FFF2-40B4-BE49-F238E27FC236}">
                <a16:creationId xmlns:a16="http://schemas.microsoft.com/office/drawing/2014/main" id="{3ACA493C-FDBC-7648-942A-C412E64AF6B7}"/>
              </a:ext>
            </a:extLst>
          </p:cNvPr>
          <p:cNvSpPr>
            <a:spLocks noGrp="1"/>
          </p:cNvSpPr>
          <p:nvPr>
            <p:ph type="pic" idx="14"/>
          </p:nvPr>
        </p:nvSpPr>
        <p:spPr>
          <a:xfrm>
            <a:off x="259091" y="228694"/>
            <a:ext cx="5684509" cy="63651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8" name="Picture Placeholder 2">
            <a:extLst>
              <a:ext uri="{FF2B5EF4-FFF2-40B4-BE49-F238E27FC236}">
                <a16:creationId xmlns:a16="http://schemas.microsoft.com/office/drawing/2014/main" id="{AE253E8E-FF91-F74A-9204-CC82C0B24A7E}"/>
              </a:ext>
            </a:extLst>
          </p:cNvPr>
          <p:cNvSpPr>
            <a:spLocks noGrp="1"/>
          </p:cNvSpPr>
          <p:nvPr>
            <p:ph type="pic" idx="15"/>
          </p:nvPr>
        </p:nvSpPr>
        <p:spPr>
          <a:xfrm>
            <a:off x="6249987" y="228695"/>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74771199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22_Three image_Teal">
    <p:bg>
      <p:bgPr>
        <a:solidFill>
          <a:schemeClr val="accent4"/>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E5E892C2-6BFB-8844-9C68-4EAB03DF2EFA}"/>
              </a:ext>
            </a:extLst>
          </p:cNvPr>
          <p:cNvSpPr>
            <a:spLocks noGrp="1"/>
          </p:cNvSpPr>
          <p:nvPr>
            <p:ph type="pic" idx="13"/>
          </p:nvPr>
        </p:nvSpPr>
        <p:spPr>
          <a:xfrm>
            <a:off x="6249987" y="3547242"/>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7" name="Picture Placeholder 2">
            <a:extLst>
              <a:ext uri="{FF2B5EF4-FFF2-40B4-BE49-F238E27FC236}">
                <a16:creationId xmlns:a16="http://schemas.microsoft.com/office/drawing/2014/main" id="{3ACA493C-FDBC-7648-942A-C412E64AF6B7}"/>
              </a:ext>
            </a:extLst>
          </p:cNvPr>
          <p:cNvSpPr>
            <a:spLocks noGrp="1"/>
          </p:cNvSpPr>
          <p:nvPr>
            <p:ph type="pic" idx="14"/>
          </p:nvPr>
        </p:nvSpPr>
        <p:spPr>
          <a:xfrm>
            <a:off x="259091" y="228694"/>
            <a:ext cx="5684509" cy="63651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8" name="Picture Placeholder 2">
            <a:extLst>
              <a:ext uri="{FF2B5EF4-FFF2-40B4-BE49-F238E27FC236}">
                <a16:creationId xmlns:a16="http://schemas.microsoft.com/office/drawing/2014/main" id="{AE253E8E-FF91-F74A-9204-CC82C0B24A7E}"/>
              </a:ext>
            </a:extLst>
          </p:cNvPr>
          <p:cNvSpPr>
            <a:spLocks noGrp="1"/>
          </p:cNvSpPr>
          <p:nvPr>
            <p:ph type="pic" idx="15"/>
          </p:nvPr>
        </p:nvSpPr>
        <p:spPr>
          <a:xfrm>
            <a:off x="6249987" y="228695"/>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13088707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22_Three image_Yellow">
    <p:bg>
      <p:bgPr>
        <a:solidFill>
          <a:schemeClr val="accent5"/>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E5E892C2-6BFB-8844-9C68-4EAB03DF2EFA}"/>
              </a:ext>
            </a:extLst>
          </p:cNvPr>
          <p:cNvSpPr>
            <a:spLocks noGrp="1"/>
          </p:cNvSpPr>
          <p:nvPr>
            <p:ph type="pic" idx="13"/>
          </p:nvPr>
        </p:nvSpPr>
        <p:spPr>
          <a:xfrm>
            <a:off x="6249987" y="3547242"/>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7" name="Picture Placeholder 2">
            <a:extLst>
              <a:ext uri="{FF2B5EF4-FFF2-40B4-BE49-F238E27FC236}">
                <a16:creationId xmlns:a16="http://schemas.microsoft.com/office/drawing/2014/main" id="{3ACA493C-FDBC-7648-942A-C412E64AF6B7}"/>
              </a:ext>
            </a:extLst>
          </p:cNvPr>
          <p:cNvSpPr>
            <a:spLocks noGrp="1"/>
          </p:cNvSpPr>
          <p:nvPr>
            <p:ph type="pic" idx="14"/>
          </p:nvPr>
        </p:nvSpPr>
        <p:spPr>
          <a:xfrm>
            <a:off x="259091" y="228694"/>
            <a:ext cx="5684509" cy="63651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8" name="Picture Placeholder 2">
            <a:extLst>
              <a:ext uri="{FF2B5EF4-FFF2-40B4-BE49-F238E27FC236}">
                <a16:creationId xmlns:a16="http://schemas.microsoft.com/office/drawing/2014/main" id="{AE253E8E-FF91-F74A-9204-CC82C0B24A7E}"/>
              </a:ext>
            </a:extLst>
          </p:cNvPr>
          <p:cNvSpPr>
            <a:spLocks noGrp="1"/>
          </p:cNvSpPr>
          <p:nvPr>
            <p:ph type="pic" idx="15"/>
          </p:nvPr>
        </p:nvSpPr>
        <p:spPr>
          <a:xfrm>
            <a:off x="6249987" y="228695"/>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97406689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23_Three image">
    <p:bg>
      <p:bgPr>
        <a:solidFill>
          <a:schemeClr val="bg1"/>
        </a:solidFill>
        <a:effectLst/>
      </p:bgPr>
    </p:bg>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7275179A-B105-6346-803D-E4263BBE4E95}"/>
              </a:ext>
            </a:extLst>
          </p:cNvPr>
          <p:cNvSpPr>
            <a:spLocks noGrp="1"/>
          </p:cNvSpPr>
          <p:nvPr>
            <p:ph type="pic" idx="12"/>
          </p:nvPr>
        </p:nvSpPr>
        <p:spPr>
          <a:xfrm>
            <a:off x="259091" y="3547242"/>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7" name="Picture Placeholder 2">
            <a:extLst>
              <a:ext uri="{FF2B5EF4-FFF2-40B4-BE49-F238E27FC236}">
                <a16:creationId xmlns:a16="http://schemas.microsoft.com/office/drawing/2014/main" id="{3ACA493C-FDBC-7648-942A-C412E64AF6B7}"/>
              </a:ext>
            </a:extLst>
          </p:cNvPr>
          <p:cNvSpPr>
            <a:spLocks noGrp="1"/>
          </p:cNvSpPr>
          <p:nvPr>
            <p:ph type="pic" idx="14"/>
          </p:nvPr>
        </p:nvSpPr>
        <p:spPr>
          <a:xfrm>
            <a:off x="259091" y="228695"/>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8" name="Picture Placeholder 2">
            <a:extLst>
              <a:ext uri="{FF2B5EF4-FFF2-40B4-BE49-F238E27FC236}">
                <a16:creationId xmlns:a16="http://schemas.microsoft.com/office/drawing/2014/main" id="{AE253E8E-FF91-F74A-9204-CC82C0B24A7E}"/>
              </a:ext>
            </a:extLst>
          </p:cNvPr>
          <p:cNvSpPr>
            <a:spLocks noGrp="1"/>
          </p:cNvSpPr>
          <p:nvPr>
            <p:ph type="pic" idx="15"/>
          </p:nvPr>
        </p:nvSpPr>
        <p:spPr>
          <a:xfrm>
            <a:off x="6249987" y="228694"/>
            <a:ext cx="5684509" cy="63651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1104749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23_Three image_Black">
    <p:bg>
      <p:bgPr>
        <a:solidFill>
          <a:schemeClr val="accent6"/>
        </a:solidFill>
        <a:effectLst/>
      </p:bgPr>
    </p:bg>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7275179A-B105-6346-803D-E4263BBE4E95}"/>
              </a:ext>
            </a:extLst>
          </p:cNvPr>
          <p:cNvSpPr>
            <a:spLocks noGrp="1"/>
          </p:cNvSpPr>
          <p:nvPr>
            <p:ph type="pic" idx="12"/>
          </p:nvPr>
        </p:nvSpPr>
        <p:spPr>
          <a:xfrm>
            <a:off x="259091" y="3547242"/>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7" name="Picture Placeholder 2">
            <a:extLst>
              <a:ext uri="{FF2B5EF4-FFF2-40B4-BE49-F238E27FC236}">
                <a16:creationId xmlns:a16="http://schemas.microsoft.com/office/drawing/2014/main" id="{3ACA493C-FDBC-7648-942A-C412E64AF6B7}"/>
              </a:ext>
            </a:extLst>
          </p:cNvPr>
          <p:cNvSpPr>
            <a:spLocks noGrp="1"/>
          </p:cNvSpPr>
          <p:nvPr>
            <p:ph type="pic" idx="14"/>
          </p:nvPr>
        </p:nvSpPr>
        <p:spPr>
          <a:xfrm>
            <a:off x="259091" y="228695"/>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8" name="Picture Placeholder 2">
            <a:extLst>
              <a:ext uri="{FF2B5EF4-FFF2-40B4-BE49-F238E27FC236}">
                <a16:creationId xmlns:a16="http://schemas.microsoft.com/office/drawing/2014/main" id="{AE253E8E-FF91-F74A-9204-CC82C0B24A7E}"/>
              </a:ext>
            </a:extLst>
          </p:cNvPr>
          <p:cNvSpPr>
            <a:spLocks noGrp="1"/>
          </p:cNvSpPr>
          <p:nvPr>
            <p:ph type="pic" idx="15"/>
          </p:nvPr>
        </p:nvSpPr>
        <p:spPr>
          <a:xfrm>
            <a:off x="6249987" y="228694"/>
            <a:ext cx="5684509" cy="63651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8036624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03_Title_Orange">
    <p:bg>
      <p:bgPr>
        <a:solidFill>
          <a:schemeClr val="accent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36A10D9-6DDC-1A46-AEE4-BA5A433B264F}"/>
              </a:ext>
            </a:extLst>
          </p:cNvPr>
          <p:cNvSpPr>
            <a:spLocks noGrp="1"/>
          </p:cNvSpPr>
          <p:nvPr>
            <p:ph type="ctrTitle"/>
          </p:nvPr>
        </p:nvSpPr>
        <p:spPr>
          <a:xfrm>
            <a:off x="371061" y="365730"/>
            <a:ext cx="7974286" cy="2387600"/>
          </a:xfrm>
        </p:spPr>
        <p:txBody>
          <a:bodyPr anchor="t"/>
          <a:lstStyle>
            <a:lvl1pPr algn="l">
              <a:defRPr sz="7200">
                <a:solidFill>
                  <a:schemeClr val="accent6"/>
                </a:solidFill>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4FFE6E8E-AA2E-AB41-B8F9-DC0924FD13FC}"/>
              </a:ext>
            </a:extLst>
          </p:cNvPr>
          <p:cNvSpPr>
            <a:spLocks noGrp="1"/>
          </p:cNvSpPr>
          <p:nvPr>
            <p:ph type="subTitle" idx="1"/>
          </p:nvPr>
        </p:nvSpPr>
        <p:spPr>
          <a:xfrm>
            <a:off x="371061" y="5526158"/>
            <a:ext cx="11449877" cy="1020848"/>
          </a:xfrm>
        </p:spPr>
        <p:txBody>
          <a:bodyPr anchor="b"/>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Graphic 8">
            <a:extLst>
              <a:ext uri="{FF2B5EF4-FFF2-40B4-BE49-F238E27FC236}">
                <a16:creationId xmlns:a16="http://schemas.microsoft.com/office/drawing/2014/main" id="{9AB0A4ED-2314-3D4C-B853-E210126D10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68248" y="365731"/>
            <a:ext cx="1852690" cy="1852690"/>
          </a:xfrm>
          <a:prstGeom prst="rect">
            <a:avLst/>
          </a:prstGeom>
        </p:spPr>
      </p:pic>
    </p:spTree>
    <p:extLst>
      <p:ext uri="{BB962C8B-B14F-4D97-AF65-F5344CB8AC3E}">
        <p14:creationId xmlns:p14="http://schemas.microsoft.com/office/powerpoint/2010/main" val="334101155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23_Three image_Red">
    <p:bg>
      <p:bgPr>
        <a:solidFill>
          <a:schemeClr val="accent1"/>
        </a:solidFill>
        <a:effectLst/>
      </p:bgPr>
    </p:bg>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7275179A-B105-6346-803D-E4263BBE4E95}"/>
              </a:ext>
            </a:extLst>
          </p:cNvPr>
          <p:cNvSpPr>
            <a:spLocks noGrp="1"/>
          </p:cNvSpPr>
          <p:nvPr>
            <p:ph type="pic" idx="12"/>
          </p:nvPr>
        </p:nvSpPr>
        <p:spPr>
          <a:xfrm>
            <a:off x="259091" y="3547242"/>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7" name="Picture Placeholder 2">
            <a:extLst>
              <a:ext uri="{FF2B5EF4-FFF2-40B4-BE49-F238E27FC236}">
                <a16:creationId xmlns:a16="http://schemas.microsoft.com/office/drawing/2014/main" id="{3ACA493C-FDBC-7648-942A-C412E64AF6B7}"/>
              </a:ext>
            </a:extLst>
          </p:cNvPr>
          <p:cNvSpPr>
            <a:spLocks noGrp="1"/>
          </p:cNvSpPr>
          <p:nvPr>
            <p:ph type="pic" idx="14"/>
          </p:nvPr>
        </p:nvSpPr>
        <p:spPr>
          <a:xfrm>
            <a:off x="259091" y="228695"/>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8" name="Picture Placeholder 2">
            <a:extLst>
              <a:ext uri="{FF2B5EF4-FFF2-40B4-BE49-F238E27FC236}">
                <a16:creationId xmlns:a16="http://schemas.microsoft.com/office/drawing/2014/main" id="{AE253E8E-FF91-F74A-9204-CC82C0B24A7E}"/>
              </a:ext>
            </a:extLst>
          </p:cNvPr>
          <p:cNvSpPr>
            <a:spLocks noGrp="1"/>
          </p:cNvSpPr>
          <p:nvPr>
            <p:ph type="pic" idx="15"/>
          </p:nvPr>
        </p:nvSpPr>
        <p:spPr>
          <a:xfrm>
            <a:off x="6249987" y="228694"/>
            <a:ext cx="5684509" cy="63651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30605485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23_Three image_Grey">
    <p:bg>
      <p:bgPr>
        <a:solidFill>
          <a:schemeClr val="accent2"/>
        </a:solidFill>
        <a:effectLst/>
      </p:bgPr>
    </p:bg>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7275179A-B105-6346-803D-E4263BBE4E95}"/>
              </a:ext>
            </a:extLst>
          </p:cNvPr>
          <p:cNvSpPr>
            <a:spLocks noGrp="1"/>
          </p:cNvSpPr>
          <p:nvPr>
            <p:ph type="pic" idx="12"/>
          </p:nvPr>
        </p:nvSpPr>
        <p:spPr>
          <a:xfrm>
            <a:off x="259091" y="3547242"/>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7" name="Picture Placeholder 2">
            <a:extLst>
              <a:ext uri="{FF2B5EF4-FFF2-40B4-BE49-F238E27FC236}">
                <a16:creationId xmlns:a16="http://schemas.microsoft.com/office/drawing/2014/main" id="{3ACA493C-FDBC-7648-942A-C412E64AF6B7}"/>
              </a:ext>
            </a:extLst>
          </p:cNvPr>
          <p:cNvSpPr>
            <a:spLocks noGrp="1"/>
          </p:cNvSpPr>
          <p:nvPr>
            <p:ph type="pic" idx="14"/>
          </p:nvPr>
        </p:nvSpPr>
        <p:spPr>
          <a:xfrm>
            <a:off x="259091" y="228695"/>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8" name="Picture Placeholder 2">
            <a:extLst>
              <a:ext uri="{FF2B5EF4-FFF2-40B4-BE49-F238E27FC236}">
                <a16:creationId xmlns:a16="http://schemas.microsoft.com/office/drawing/2014/main" id="{AE253E8E-FF91-F74A-9204-CC82C0B24A7E}"/>
              </a:ext>
            </a:extLst>
          </p:cNvPr>
          <p:cNvSpPr>
            <a:spLocks noGrp="1"/>
          </p:cNvSpPr>
          <p:nvPr>
            <p:ph type="pic" idx="15"/>
          </p:nvPr>
        </p:nvSpPr>
        <p:spPr>
          <a:xfrm>
            <a:off x="6249987" y="228694"/>
            <a:ext cx="5684509" cy="63651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20729009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23_Three image_Orange">
    <p:bg>
      <p:bgPr>
        <a:solidFill>
          <a:schemeClr val="accent3"/>
        </a:solidFill>
        <a:effectLst/>
      </p:bgPr>
    </p:bg>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7275179A-B105-6346-803D-E4263BBE4E95}"/>
              </a:ext>
            </a:extLst>
          </p:cNvPr>
          <p:cNvSpPr>
            <a:spLocks noGrp="1"/>
          </p:cNvSpPr>
          <p:nvPr>
            <p:ph type="pic" idx="12"/>
          </p:nvPr>
        </p:nvSpPr>
        <p:spPr>
          <a:xfrm>
            <a:off x="259091" y="3547242"/>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7" name="Picture Placeholder 2">
            <a:extLst>
              <a:ext uri="{FF2B5EF4-FFF2-40B4-BE49-F238E27FC236}">
                <a16:creationId xmlns:a16="http://schemas.microsoft.com/office/drawing/2014/main" id="{3ACA493C-FDBC-7648-942A-C412E64AF6B7}"/>
              </a:ext>
            </a:extLst>
          </p:cNvPr>
          <p:cNvSpPr>
            <a:spLocks noGrp="1"/>
          </p:cNvSpPr>
          <p:nvPr>
            <p:ph type="pic" idx="14"/>
          </p:nvPr>
        </p:nvSpPr>
        <p:spPr>
          <a:xfrm>
            <a:off x="259091" y="228695"/>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8" name="Picture Placeholder 2">
            <a:extLst>
              <a:ext uri="{FF2B5EF4-FFF2-40B4-BE49-F238E27FC236}">
                <a16:creationId xmlns:a16="http://schemas.microsoft.com/office/drawing/2014/main" id="{AE253E8E-FF91-F74A-9204-CC82C0B24A7E}"/>
              </a:ext>
            </a:extLst>
          </p:cNvPr>
          <p:cNvSpPr>
            <a:spLocks noGrp="1"/>
          </p:cNvSpPr>
          <p:nvPr>
            <p:ph type="pic" idx="15"/>
          </p:nvPr>
        </p:nvSpPr>
        <p:spPr>
          <a:xfrm>
            <a:off x="6249987" y="228694"/>
            <a:ext cx="5684509" cy="63651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11667782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23_Three image_Teal">
    <p:bg>
      <p:bgPr>
        <a:solidFill>
          <a:schemeClr val="accent4"/>
        </a:solidFill>
        <a:effectLst/>
      </p:bgPr>
    </p:bg>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7275179A-B105-6346-803D-E4263BBE4E95}"/>
              </a:ext>
            </a:extLst>
          </p:cNvPr>
          <p:cNvSpPr>
            <a:spLocks noGrp="1"/>
          </p:cNvSpPr>
          <p:nvPr>
            <p:ph type="pic" idx="12"/>
          </p:nvPr>
        </p:nvSpPr>
        <p:spPr>
          <a:xfrm>
            <a:off x="259091" y="3547242"/>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7" name="Picture Placeholder 2">
            <a:extLst>
              <a:ext uri="{FF2B5EF4-FFF2-40B4-BE49-F238E27FC236}">
                <a16:creationId xmlns:a16="http://schemas.microsoft.com/office/drawing/2014/main" id="{3ACA493C-FDBC-7648-942A-C412E64AF6B7}"/>
              </a:ext>
            </a:extLst>
          </p:cNvPr>
          <p:cNvSpPr>
            <a:spLocks noGrp="1"/>
          </p:cNvSpPr>
          <p:nvPr>
            <p:ph type="pic" idx="14"/>
          </p:nvPr>
        </p:nvSpPr>
        <p:spPr>
          <a:xfrm>
            <a:off x="259091" y="228695"/>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8" name="Picture Placeholder 2">
            <a:extLst>
              <a:ext uri="{FF2B5EF4-FFF2-40B4-BE49-F238E27FC236}">
                <a16:creationId xmlns:a16="http://schemas.microsoft.com/office/drawing/2014/main" id="{AE253E8E-FF91-F74A-9204-CC82C0B24A7E}"/>
              </a:ext>
            </a:extLst>
          </p:cNvPr>
          <p:cNvSpPr>
            <a:spLocks noGrp="1"/>
          </p:cNvSpPr>
          <p:nvPr>
            <p:ph type="pic" idx="15"/>
          </p:nvPr>
        </p:nvSpPr>
        <p:spPr>
          <a:xfrm>
            <a:off x="6249987" y="228694"/>
            <a:ext cx="5684509" cy="63651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92191254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23_Three image_Yellow">
    <p:bg>
      <p:bgPr>
        <a:solidFill>
          <a:schemeClr val="accent5"/>
        </a:solidFill>
        <a:effectLst/>
      </p:bgPr>
    </p:bg>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7275179A-B105-6346-803D-E4263BBE4E95}"/>
              </a:ext>
            </a:extLst>
          </p:cNvPr>
          <p:cNvSpPr>
            <a:spLocks noGrp="1"/>
          </p:cNvSpPr>
          <p:nvPr>
            <p:ph type="pic" idx="12"/>
          </p:nvPr>
        </p:nvSpPr>
        <p:spPr>
          <a:xfrm>
            <a:off x="259091" y="3547242"/>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7" name="Picture Placeholder 2">
            <a:extLst>
              <a:ext uri="{FF2B5EF4-FFF2-40B4-BE49-F238E27FC236}">
                <a16:creationId xmlns:a16="http://schemas.microsoft.com/office/drawing/2014/main" id="{3ACA493C-FDBC-7648-942A-C412E64AF6B7}"/>
              </a:ext>
            </a:extLst>
          </p:cNvPr>
          <p:cNvSpPr>
            <a:spLocks noGrp="1"/>
          </p:cNvSpPr>
          <p:nvPr>
            <p:ph type="pic" idx="14"/>
          </p:nvPr>
        </p:nvSpPr>
        <p:spPr>
          <a:xfrm>
            <a:off x="259091" y="228695"/>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8" name="Picture Placeholder 2">
            <a:extLst>
              <a:ext uri="{FF2B5EF4-FFF2-40B4-BE49-F238E27FC236}">
                <a16:creationId xmlns:a16="http://schemas.microsoft.com/office/drawing/2014/main" id="{AE253E8E-FF91-F74A-9204-CC82C0B24A7E}"/>
              </a:ext>
            </a:extLst>
          </p:cNvPr>
          <p:cNvSpPr>
            <a:spLocks noGrp="1"/>
          </p:cNvSpPr>
          <p:nvPr>
            <p:ph type="pic" idx="15"/>
          </p:nvPr>
        </p:nvSpPr>
        <p:spPr>
          <a:xfrm>
            <a:off x="6249987" y="228694"/>
            <a:ext cx="5684509" cy="63651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3532636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24_Four image">
    <p:bg>
      <p:bgPr>
        <a:solidFill>
          <a:schemeClr val="bg1"/>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E5E892C2-6BFB-8844-9C68-4EAB03DF2EFA}"/>
              </a:ext>
            </a:extLst>
          </p:cNvPr>
          <p:cNvSpPr>
            <a:spLocks noGrp="1"/>
          </p:cNvSpPr>
          <p:nvPr>
            <p:ph type="pic" idx="13"/>
          </p:nvPr>
        </p:nvSpPr>
        <p:spPr>
          <a:xfrm>
            <a:off x="6249987" y="3547242"/>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8" name="Picture Placeholder 2">
            <a:extLst>
              <a:ext uri="{FF2B5EF4-FFF2-40B4-BE49-F238E27FC236}">
                <a16:creationId xmlns:a16="http://schemas.microsoft.com/office/drawing/2014/main" id="{AE253E8E-FF91-F74A-9204-CC82C0B24A7E}"/>
              </a:ext>
            </a:extLst>
          </p:cNvPr>
          <p:cNvSpPr>
            <a:spLocks noGrp="1"/>
          </p:cNvSpPr>
          <p:nvPr>
            <p:ph type="pic" idx="15"/>
          </p:nvPr>
        </p:nvSpPr>
        <p:spPr>
          <a:xfrm>
            <a:off x="6249987" y="228695"/>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Picture Placeholder 2">
            <a:extLst>
              <a:ext uri="{FF2B5EF4-FFF2-40B4-BE49-F238E27FC236}">
                <a16:creationId xmlns:a16="http://schemas.microsoft.com/office/drawing/2014/main" id="{73F94DC3-8978-3344-AFD4-B24106DD91FE}"/>
              </a:ext>
            </a:extLst>
          </p:cNvPr>
          <p:cNvSpPr>
            <a:spLocks noGrp="1"/>
          </p:cNvSpPr>
          <p:nvPr>
            <p:ph type="pic" idx="16"/>
          </p:nvPr>
        </p:nvSpPr>
        <p:spPr>
          <a:xfrm>
            <a:off x="243325" y="3547242"/>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Picture Placeholder 2">
            <a:extLst>
              <a:ext uri="{FF2B5EF4-FFF2-40B4-BE49-F238E27FC236}">
                <a16:creationId xmlns:a16="http://schemas.microsoft.com/office/drawing/2014/main" id="{25F4D8C3-44DC-EC4C-8218-9817862AD8B2}"/>
              </a:ext>
            </a:extLst>
          </p:cNvPr>
          <p:cNvSpPr>
            <a:spLocks noGrp="1"/>
          </p:cNvSpPr>
          <p:nvPr>
            <p:ph type="pic" idx="17"/>
          </p:nvPr>
        </p:nvSpPr>
        <p:spPr>
          <a:xfrm>
            <a:off x="243325" y="228695"/>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85363713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24_Four image_Black">
    <p:bg>
      <p:bgPr>
        <a:solidFill>
          <a:schemeClr val="accent6"/>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E5E892C2-6BFB-8844-9C68-4EAB03DF2EFA}"/>
              </a:ext>
            </a:extLst>
          </p:cNvPr>
          <p:cNvSpPr>
            <a:spLocks noGrp="1"/>
          </p:cNvSpPr>
          <p:nvPr>
            <p:ph type="pic" idx="13"/>
          </p:nvPr>
        </p:nvSpPr>
        <p:spPr>
          <a:xfrm>
            <a:off x="6249987" y="3547242"/>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8" name="Picture Placeholder 2">
            <a:extLst>
              <a:ext uri="{FF2B5EF4-FFF2-40B4-BE49-F238E27FC236}">
                <a16:creationId xmlns:a16="http://schemas.microsoft.com/office/drawing/2014/main" id="{AE253E8E-FF91-F74A-9204-CC82C0B24A7E}"/>
              </a:ext>
            </a:extLst>
          </p:cNvPr>
          <p:cNvSpPr>
            <a:spLocks noGrp="1"/>
          </p:cNvSpPr>
          <p:nvPr>
            <p:ph type="pic" idx="15"/>
          </p:nvPr>
        </p:nvSpPr>
        <p:spPr>
          <a:xfrm>
            <a:off x="6249987" y="228695"/>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Picture Placeholder 2">
            <a:extLst>
              <a:ext uri="{FF2B5EF4-FFF2-40B4-BE49-F238E27FC236}">
                <a16:creationId xmlns:a16="http://schemas.microsoft.com/office/drawing/2014/main" id="{73F94DC3-8978-3344-AFD4-B24106DD91FE}"/>
              </a:ext>
            </a:extLst>
          </p:cNvPr>
          <p:cNvSpPr>
            <a:spLocks noGrp="1"/>
          </p:cNvSpPr>
          <p:nvPr>
            <p:ph type="pic" idx="16"/>
          </p:nvPr>
        </p:nvSpPr>
        <p:spPr>
          <a:xfrm>
            <a:off x="243325" y="3547242"/>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Picture Placeholder 2">
            <a:extLst>
              <a:ext uri="{FF2B5EF4-FFF2-40B4-BE49-F238E27FC236}">
                <a16:creationId xmlns:a16="http://schemas.microsoft.com/office/drawing/2014/main" id="{25F4D8C3-44DC-EC4C-8218-9817862AD8B2}"/>
              </a:ext>
            </a:extLst>
          </p:cNvPr>
          <p:cNvSpPr>
            <a:spLocks noGrp="1"/>
          </p:cNvSpPr>
          <p:nvPr>
            <p:ph type="pic" idx="17"/>
          </p:nvPr>
        </p:nvSpPr>
        <p:spPr>
          <a:xfrm>
            <a:off x="243325" y="228695"/>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45261306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24_Four image_Red">
    <p:bg>
      <p:bgPr>
        <a:solidFill>
          <a:schemeClr val="accent1"/>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E5E892C2-6BFB-8844-9C68-4EAB03DF2EFA}"/>
              </a:ext>
            </a:extLst>
          </p:cNvPr>
          <p:cNvSpPr>
            <a:spLocks noGrp="1"/>
          </p:cNvSpPr>
          <p:nvPr>
            <p:ph type="pic" idx="13"/>
          </p:nvPr>
        </p:nvSpPr>
        <p:spPr>
          <a:xfrm>
            <a:off x="6249987" y="3547242"/>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8" name="Picture Placeholder 2">
            <a:extLst>
              <a:ext uri="{FF2B5EF4-FFF2-40B4-BE49-F238E27FC236}">
                <a16:creationId xmlns:a16="http://schemas.microsoft.com/office/drawing/2014/main" id="{AE253E8E-FF91-F74A-9204-CC82C0B24A7E}"/>
              </a:ext>
            </a:extLst>
          </p:cNvPr>
          <p:cNvSpPr>
            <a:spLocks noGrp="1"/>
          </p:cNvSpPr>
          <p:nvPr>
            <p:ph type="pic" idx="15"/>
          </p:nvPr>
        </p:nvSpPr>
        <p:spPr>
          <a:xfrm>
            <a:off x="6249987" y="228695"/>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Picture Placeholder 2">
            <a:extLst>
              <a:ext uri="{FF2B5EF4-FFF2-40B4-BE49-F238E27FC236}">
                <a16:creationId xmlns:a16="http://schemas.microsoft.com/office/drawing/2014/main" id="{73F94DC3-8978-3344-AFD4-B24106DD91FE}"/>
              </a:ext>
            </a:extLst>
          </p:cNvPr>
          <p:cNvSpPr>
            <a:spLocks noGrp="1"/>
          </p:cNvSpPr>
          <p:nvPr>
            <p:ph type="pic" idx="16"/>
          </p:nvPr>
        </p:nvSpPr>
        <p:spPr>
          <a:xfrm>
            <a:off x="243325" y="3547242"/>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Picture Placeholder 2">
            <a:extLst>
              <a:ext uri="{FF2B5EF4-FFF2-40B4-BE49-F238E27FC236}">
                <a16:creationId xmlns:a16="http://schemas.microsoft.com/office/drawing/2014/main" id="{25F4D8C3-44DC-EC4C-8218-9817862AD8B2}"/>
              </a:ext>
            </a:extLst>
          </p:cNvPr>
          <p:cNvSpPr>
            <a:spLocks noGrp="1"/>
          </p:cNvSpPr>
          <p:nvPr>
            <p:ph type="pic" idx="17"/>
          </p:nvPr>
        </p:nvSpPr>
        <p:spPr>
          <a:xfrm>
            <a:off x="243325" y="228695"/>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44323552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24_Four image_Grey">
    <p:bg>
      <p:bgPr>
        <a:solidFill>
          <a:schemeClr val="accent2"/>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E5E892C2-6BFB-8844-9C68-4EAB03DF2EFA}"/>
              </a:ext>
            </a:extLst>
          </p:cNvPr>
          <p:cNvSpPr>
            <a:spLocks noGrp="1"/>
          </p:cNvSpPr>
          <p:nvPr>
            <p:ph type="pic" idx="13"/>
          </p:nvPr>
        </p:nvSpPr>
        <p:spPr>
          <a:xfrm>
            <a:off x="6249987" y="3547242"/>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8" name="Picture Placeholder 2">
            <a:extLst>
              <a:ext uri="{FF2B5EF4-FFF2-40B4-BE49-F238E27FC236}">
                <a16:creationId xmlns:a16="http://schemas.microsoft.com/office/drawing/2014/main" id="{AE253E8E-FF91-F74A-9204-CC82C0B24A7E}"/>
              </a:ext>
            </a:extLst>
          </p:cNvPr>
          <p:cNvSpPr>
            <a:spLocks noGrp="1"/>
          </p:cNvSpPr>
          <p:nvPr>
            <p:ph type="pic" idx="15"/>
          </p:nvPr>
        </p:nvSpPr>
        <p:spPr>
          <a:xfrm>
            <a:off x="6249987" y="228695"/>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Picture Placeholder 2">
            <a:extLst>
              <a:ext uri="{FF2B5EF4-FFF2-40B4-BE49-F238E27FC236}">
                <a16:creationId xmlns:a16="http://schemas.microsoft.com/office/drawing/2014/main" id="{73F94DC3-8978-3344-AFD4-B24106DD91FE}"/>
              </a:ext>
            </a:extLst>
          </p:cNvPr>
          <p:cNvSpPr>
            <a:spLocks noGrp="1"/>
          </p:cNvSpPr>
          <p:nvPr>
            <p:ph type="pic" idx="16"/>
          </p:nvPr>
        </p:nvSpPr>
        <p:spPr>
          <a:xfrm>
            <a:off x="243325" y="3547242"/>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Picture Placeholder 2">
            <a:extLst>
              <a:ext uri="{FF2B5EF4-FFF2-40B4-BE49-F238E27FC236}">
                <a16:creationId xmlns:a16="http://schemas.microsoft.com/office/drawing/2014/main" id="{25F4D8C3-44DC-EC4C-8218-9817862AD8B2}"/>
              </a:ext>
            </a:extLst>
          </p:cNvPr>
          <p:cNvSpPr>
            <a:spLocks noGrp="1"/>
          </p:cNvSpPr>
          <p:nvPr>
            <p:ph type="pic" idx="17"/>
          </p:nvPr>
        </p:nvSpPr>
        <p:spPr>
          <a:xfrm>
            <a:off x="243325" y="228695"/>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4685143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24_Four image_Orange">
    <p:bg>
      <p:bgPr>
        <a:solidFill>
          <a:schemeClr val="accent3"/>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E5E892C2-6BFB-8844-9C68-4EAB03DF2EFA}"/>
              </a:ext>
            </a:extLst>
          </p:cNvPr>
          <p:cNvSpPr>
            <a:spLocks noGrp="1"/>
          </p:cNvSpPr>
          <p:nvPr>
            <p:ph type="pic" idx="13"/>
          </p:nvPr>
        </p:nvSpPr>
        <p:spPr>
          <a:xfrm>
            <a:off x="6249987" y="3547242"/>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8" name="Picture Placeholder 2">
            <a:extLst>
              <a:ext uri="{FF2B5EF4-FFF2-40B4-BE49-F238E27FC236}">
                <a16:creationId xmlns:a16="http://schemas.microsoft.com/office/drawing/2014/main" id="{AE253E8E-FF91-F74A-9204-CC82C0B24A7E}"/>
              </a:ext>
            </a:extLst>
          </p:cNvPr>
          <p:cNvSpPr>
            <a:spLocks noGrp="1"/>
          </p:cNvSpPr>
          <p:nvPr>
            <p:ph type="pic" idx="15"/>
          </p:nvPr>
        </p:nvSpPr>
        <p:spPr>
          <a:xfrm>
            <a:off x="6249987" y="228695"/>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Picture Placeholder 2">
            <a:extLst>
              <a:ext uri="{FF2B5EF4-FFF2-40B4-BE49-F238E27FC236}">
                <a16:creationId xmlns:a16="http://schemas.microsoft.com/office/drawing/2014/main" id="{73F94DC3-8978-3344-AFD4-B24106DD91FE}"/>
              </a:ext>
            </a:extLst>
          </p:cNvPr>
          <p:cNvSpPr>
            <a:spLocks noGrp="1"/>
          </p:cNvSpPr>
          <p:nvPr>
            <p:ph type="pic" idx="16"/>
          </p:nvPr>
        </p:nvSpPr>
        <p:spPr>
          <a:xfrm>
            <a:off x="243325" y="3547242"/>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Picture Placeholder 2">
            <a:extLst>
              <a:ext uri="{FF2B5EF4-FFF2-40B4-BE49-F238E27FC236}">
                <a16:creationId xmlns:a16="http://schemas.microsoft.com/office/drawing/2014/main" id="{25F4D8C3-44DC-EC4C-8218-9817862AD8B2}"/>
              </a:ext>
            </a:extLst>
          </p:cNvPr>
          <p:cNvSpPr>
            <a:spLocks noGrp="1"/>
          </p:cNvSpPr>
          <p:nvPr>
            <p:ph type="pic" idx="17"/>
          </p:nvPr>
        </p:nvSpPr>
        <p:spPr>
          <a:xfrm>
            <a:off x="243325" y="228695"/>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1107431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03_Title_Teal">
    <p:bg>
      <p:bgPr>
        <a:solidFill>
          <a:schemeClr val="accent4"/>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36A10D9-6DDC-1A46-AEE4-BA5A433B264F}"/>
              </a:ext>
            </a:extLst>
          </p:cNvPr>
          <p:cNvSpPr>
            <a:spLocks noGrp="1"/>
          </p:cNvSpPr>
          <p:nvPr>
            <p:ph type="ctrTitle"/>
          </p:nvPr>
        </p:nvSpPr>
        <p:spPr>
          <a:xfrm>
            <a:off x="371061" y="365730"/>
            <a:ext cx="7974286" cy="2387600"/>
          </a:xfrm>
        </p:spPr>
        <p:txBody>
          <a:bodyPr anchor="t"/>
          <a:lstStyle>
            <a:lvl1pPr algn="l">
              <a:defRPr sz="7200">
                <a:solidFill>
                  <a:schemeClr val="accent6"/>
                </a:solidFill>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4FFE6E8E-AA2E-AB41-B8F9-DC0924FD13FC}"/>
              </a:ext>
            </a:extLst>
          </p:cNvPr>
          <p:cNvSpPr>
            <a:spLocks noGrp="1"/>
          </p:cNvSpPr>
          <p:nvPr>
            <p:ph type="subTitle" idx="1"/>
          </p:nvPr>
        </p:nvSpPr>
        <p:spPr>
          <a:xfrm>
            <a:off x="371061" y="5526158"/>
            <a:ext cx="11449877" cy="1020848"/>
          </a:xfrm>
        </p:spPr>
        <p:txBody>
          <a:bodyPr anchor="b"/>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Graphic 8">
            <a:extLst>
              <a:ext uri="{FF2B5EF4-FFF2-40B4-BE49-F238E27FC236}">
                <a16:creationId xmlns:a16="http://schemas.microsoft.com/office/drawing/2014/main" id="{9AB0A4ED-2314-3D4C-B853-E210126D10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68248" y="365731"/>
            <a:ext cx="1852690" cy="1852690"/>
          </a:xfrm>
          <a:prstGeom prst="rect">
            <a:avLst/>
          </a:prstGeom>
        </p:spPr>
      </p:pic>
    </p:spTree>
    <p:extLst>
      <p:ext uri="{BB962C8B-B14F-4D97-AF65-F5344CB8AC3E}">
        <p14:creationId xmlns:p14="http://schemas.microsoft.com/office/powerpoint/2010/main" val="309375193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24_Four image_Teal">
    <p:bg>
      <p:bgPr>
        <a:solidFill>
          <a:schemeClr val="accent4"/>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E5E892C2-6BFB-8844-9C68-4EAB03DF2EFA}"/>
              </a:ext>
            </a:extLst>
          </p:cNvPr>
          <p:cNvSpPr>
            <a:spLocks noGrp="1"/>
          </p:cNvSpPr>
          <p:nvPr>
            <p:ph type="pic" idx="13"/>
          </p:nvPr>
        </p:nvSpPr>
        <p:spPr>
          <a:xfrm>
            <a:off x="6249987" y="3547242"/>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8" name="Picture Placeholder 2">
            <a:extLst>
              <a:ext uri="{FF2B5EF4-FFF2-40B4-BE49-F238E27FC236}">
                <a16:creationId xmlns:a16="http://schemas.microsoft.com/office/drawing/2014/main" id="{AE253E8E-FF91-F74A-9204-CC82C0B24A7E}"/>
              </a:ext>
            </a:extLst>
          </p:cNvPr>
          <p:cNvSpPr>
            <a:spLocks noGrp="1"/>
          </p:cNvSpPr>
          <p:nvPr>
            <p:ph type="pic" idx="15"/>
          </p:nvPr>
        </p:nvSpPr>
        <p:spPr>
          <a:xfrm>
            <a:off x="6249987" y="228695"/>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Picture Placeholder 2">
            <a:extLst>
              <a:ext uri="{FF2B5EF4-FFF2-40B4-BE49-F238E27FC236}">
                <a16:creationId xmlns:a16="http://schemas.microsoft.com/office/drawing/2014/main" id="{73F94DC3-8978-3344-AFD4-B24106DD91FE}"/>
              </a:ext>
            </a:extLst>
          </p:cNvPr>
          <p:cNvSpPr>
            <a:spLocks noGrp="1"/>
          </p:cNvSpPr>
          <p:nvPr>
            <p:ph type="pic" idx="16"/>
          </p:nvPr>
        </p:nvSpPr>
        <p:spPr>
          <a:xfrm>
            <a:off x="243325" y="3547242"/>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Picture Placeholder 2">
            <a:extLst>
              <a:ext uri="{FF2B5EF4-FFF2-40B4-BE49-F238E27FC236}">
                <a16:creationId xmlns:a16="http://schemas.microsoft.com/office/drawing/2014/main" id="{25F4D8C3-44DC-EC4C-8218-9817862AD8B2}"/>
              </a:ext>
            </a:extLst>
          </p:cNvPr>
          <p:cNvSpPr>
            <a:spLocks noGrp="1"/>
          </p:cNvSpPr>
          <p:nvPr>
            <p:ph type="pic" idx="17"/>
          </p:nvPr>
        </p:nvSpPr>
        <p:spPr>
          <a:xfrm>
            <a:off x="243325" y="228695"/>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99565283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24_Four image_Yellow">
    <p:bg>
      <p:bgPr>
        <a:solidFill>
          <a:schemeClr val="accent5"/>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E5E892C2-6BFB-8844-9C68-4EAB03DF2EFA}"/>
              </a:ext>
            </a:extLst>
          </p:cNvPr>
          <p:cNvSpPr>
            <a:spLocks noGrp="1"/>
          </p:cNvSpPr>
          <p:nvPr>
            <p:ph type="pic" idx="13"/>
          </p:nvPr>
        </p:nvSpPr>
        <p:spPr>
          <a:xfrm>
            <a:off x="6249987" y="3547242"/>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8" name="Picture Placeholder 2">
            <a:extLst>
              <a:ext uri="{FF2B5EF4-FFF2-40B4-BE49-F238E27FC236}">
                <a16:creationId xmlns:a16="http://schemas.microsoft.com/office/drawing/2014/main" id="{AE253E8E-FF91-F74A-9204-CC82C0B24A7E}"/>
              </a:ext>
            </a:extLst>
          </p:cNvPr>
          <p:cNvSpPr>
            <a:spLocks noGrp="1"/>
          </p:cNvSpPr>
          <p:nvPr>
            <p:ph type="pic" idx="15"/>
          </p:nvPr>
        </p:nvSpPr>
        <p:spPr>
          <a:xfrm>
            <a:off x="6249987" y="228695"/>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Picture Placeholder 2">
            <a:extLst>
              <a:ext uri="{FF2B5EF4-FFF2-40B4-BE49-F238E27FC236}">
                <a16:creationId xmlns:a16="http://schemas.microsoft.com/office/drawing/2014/main" id="{73F94DC3-8978-3344-AFD4-B24106DD91FE}"/>
              </a:ext>
            </a:extLst>
          </p:cNvPr>
          <p:cNvSpPr>
            <a:spLocks noGrp="1"/>
          </p:cNvSpPr>
          <p:nvPr>
            <p:ph type="pic" idx="16"/>
          </p:nvPr>
        </p:nvSpPr>
        <p:spPr>
          <a:xfrm>
            <a:off x="243325" y="3547242"/>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Picture Placeholder 2">
            <a:extLst>
              <a:ext uri="{FF2B5EF4-FFF2-40B4-BE49-F238E27FC236}">
                <a16:creationId xmlns:a16="http://schemas.microsoft.com/office/drawing/2014/main" id="{25F4D8C3-44DC-EC4C-8218-9817862AD8B2}"/>
              </a:ext>
            </a:extLst>
          </p:cNvPr>
          <p:cNvSpPr>
            <a:spLocks noGrp="1"/>
          </p:cNvSpPr>
          <p:nvPr>
            <p:ph type="pic" idx="17"/>
          </p:nvPr>
        </p:nvSpPr>
        <p:spPr>
          <a:xfrm>
            <a:off x="243325" y="228695"/>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3014218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25_Five image">
    <p:bg>
      <p:bgPr>
        <a:solidFill>
          <a:schemeClr val="bg1"/>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E5E892C2-6BFB-8844-9C68-4EAB03DF2EFA}"/>
              </a:ext>
            </a:extLst>
          </p:cNvPr>
          <p:cNvSpPr>
            <a:spLocks noGrp="1"/>
          </p:cNvSpPr>
          <p:nvPr>
            <p:ph type="pic" idx="13"/>
          </p:nvPr>
        </p:nvSpPr>
        <p:spPr>
          <a:xfrm>
            <a:off x="6249987" y="3547242"/>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Picture Placeholder 2">
            <a:extLst>
              <a:ext uri="{FF2B5EF4-FFF2-40B4-BE49-F238E27FC236}">
                <a16:creationId xmlns:a16="http://schemas.microsoft.com/office/drawing/2014/main" id="{73F94DC3-8978-3344-AFD4-B24106DD91FE}"/>
              </a:ext>
            </a:extLst>
          </p:cNvPr>
          <p:cNvSpPr>
            <a:spLocks noGrp="1"/>
          </p:cNvSpPr>
          <p:nvPr>
            <p:ph type="pic" idx="16"/>
          </p:nvPr>
        </p:nvSpPr>
        <p:spPr>
          <a:xfrm>
            <a:off x="243325" y="3547242"/>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Picture Placeholder 2">
            <a:extLst>
              <a:ext uri="{FF2B5EF4-FFF2-40B4-BE49-F238E27FC236}">
                <a16:creationId xmlns:a16="http://schemas.microsoft.com/office/drawing/2014/main" id="{25F4D8C3-44DC-EC4C-8218-9817862AD8B2}"/>
              </a:ext>
            </a:extLst>
          </p:cNvPr>
          <p:cNvSpPr>
            <a:spLocks noGrp="1"/>
          </p:cNvSpPr>
          <p:nvPr>
            <p:ph type="pic" idx="17"/>
          </p:nvPr>
        </p:nvSpPr>
        <p:spPr>
          <a:xfrm>
            <a:off x="243325" y="228695"/>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Picture Placeholder 2">
            <a:extLst>
              <a:ext uri="{FF2B5EF4-FFF2-40B4-BE49-F238E27FC236}">
                <a16:creationId xmlns:a16="http://schemas.microsoft.com/office/drawing/2014/main" id="{866F1F46-8BF7-F44D-A5DD-18169F1AE240}"/>
              </a:ext>
            </a:extLst>
          </p:cNvPr>
          <p:cNvSpPr>
            <a:spLocks noGrp="1"/>
          </p:cNvSpPr>
          <p:nvPr>
            <p:ph type="pic" idx="18"/>
          </p:nvPr>
        </p:nvSpPr>
        <p:spPr>
          <a:xfrm>
            <a:off x="4232001" y="228695"/>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Picture Placeholder 2">
            <a:extLst>
              <a:ext uri="{FF2B5EF4-FFF2-40B4-BE49-F238E27FC236}">
                <a16:creationId xmlns:a16="http://schemas.microsoft.com/office/drawing/2014/main" id="{7894623B-99F7-2F4D-9850-025DD83A6B81}"/>
              </a:ext>
            </a:extLst>
          </p:cNvPr>
          <p:cNvSpPr>
            <a:spLocks noGrp="1"/>
          </p:cNvSpPr>
          <p:nvPr>
            <p:ph type="pic" idx="19"/>
          </p:nvPr>
        </p:nvSpPr>
        <p:spPr>
          <a:xfrm>
            <a:off x="8220676" y="228695"/>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0356845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25_Five image_Black">
    <p:bg>
      <p:bgPr>
        <a:solidFill>
          <a:schemeClr val="tx1"/>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E5E892C2-6BFB-8844-9C68-4EAB03DF2EFA}"/>
              </a:ext>
            </a:extLst>
          </p:cNvPr>
          <p:cNvSpPr>
            <a:spLocks noGrp="1"/>
          </p:cNvSpPr>
          <p:nvPr>
            <p:ph type="pic" idx="13"/>
          </p:nvPr>
        </p:nvSpPr>
        <p:spPr>
          <a:xfrm>
            <a:off x="6249987" y="3547242"/>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Picture Placeholder 2">
            <a:extLst>
              <a:ext uri="{FF2B5EF4-FFF2-40B4-BE49-F238E27FC236}">
                <a16:creationId xmlns:a16="http://schemas.microsoft.com/office/drawing/2014/main" id="{73F94DC3-8978-3344-AFD4-B24106DD91FE}"/>
              </a:ext>
            </a:extLst>
          </p:cNvPr>
          <p:cNvSpPr>
            <a:spLocks noGrp="1"/>
          </p:cNvSpPr>
          <p:nvPr>
            <p:ph type="pic" idx="16"/>
          </p:nvPr>
        </p:nvSpPr>
        <p:spPr>
          <a:xfrm>
            <a:off x="243325" y="3547242"/>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Picture Placeholder 2">
            <a:extLst>
              <a:ext uri="{FF2B5EF4-FFF2-40B4-BE49-F238E27FC236}">
                <a16:creationId xmlns:a16="http://schemas.microsoft.com/office/drawing/2014/main" id="{25F4D8C3-44DC-EC4C-8218-9817862AD8B2}"/>
              </a:ext>
            </a:extLst>
          </p:cNvPr>
          <p:cNvSpPr>
            <a:spLocks noGrp="1"/>
          </p:cNvSpPr>
          <p:nvPr>
            <p:ph type="pic" idx="17"/>
          </p:nvPr>
        </p:nvSpPr>
        <p:spPr>
          <a:xfrm>
            <a:off x="243325" y="228695"/>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Picture Placeholder 2">
            <a:extLst>
              <a:ext uri="{FF2B5EF4-FFF2-40B4-BE49-F238E27FC236}">
                <a16:creationId xmlns:a16="http://schemas.microsoft.com/office/drawing/2014/main" id="{866F1F46-8BF7-F44D-A5DD-18169F1AE240}"/>
              </a:ext>
            </a:extLst>
          </p:cNvPr>
          <p:cNvSpPr>
            <a:spLocks noGrp="1"/>
          </p:cNvSpPr>
          <p:nvPr>
            <p:ph type="pic" idx="18"/>
          </p:nvPr>
        </p:nvSpPr>
        <p:spPr>
          <a:xfrm>
            <a:off x="4232001" y="228695"/>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Picture Placeholder 2">
            <a:extLst>
              <a:ext uri="{FF2B5EF4-FFF2-40B4-BE49-F238E27FC236}">
                <a16:creationId xmlns:a16="http://schemas.microsoft.com/office/drawing/2014/main" id="{7894623B-99F7-2F4D-9850-025DD83A6B81}"/>
              </a:ext>
            </a:extLst>
          </p:cNvPr>
          <p:cNvSpPr>
            <a:spLocks noGrp="1"/>
          </p:cNvSpPr>
          <p:nvPr>
            <p:ph type="pic" idx="19"/>
          </p:nvPr>
        </p:nvSpPr>
        <p:spPr>
          <a:xfrm>
            <a:off x="8220676" y="228695"/>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43032113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25_Five image_Red">
    <p:bg>
      <p:bgPr>
        <a:solidFill>
          <a:schemeClr val="accent1"/>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E5E892C2-6BFB-8844-9C68-4EAB03DF2EFA}"/>
              </a:ext>
            </a:extLst>
          </p:cNvPr>
          <p:cNvSpPr>
            <a:spLocks noGrp="1"/>
          </p:cNvSpPr>
          <p:nvPr>
            <p:ph type="pic" idx="13"/>
          </p:nvPr>
        </p:nvSpPr>
        <p:spPr>
          <a:xfrm>
            <a:off x="6249987" y="3547242"/>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Picture Placeholder 2">
            <a:extLst>
              <a:ext uri="{FF2B5EF4-FFF2-40B4-BE49-F238E27FC236}">
                <a16:creationId xmlns:a16="http://schemas.microsoft.com/office/drawing/2014/main" id="{73F94DC3-8978-3344-AFD4-B24106DD91FE}"/>
              </a:ext>
            </a:extLst>
          </p:cNvPr>
          <p:cNvSpPr>
            <a:spLocks noGrp="1"/>
          </p:cNvSpPr>
          <p:nvPr>
            <p:ph type="pic" idx="16"/>
          </p:nvPr>
        </p:nvSpPr>
        <p:spPr>
          <a:xfrm>
            <a:off x="243325" y="3547242"/>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Picture Placeholder 2">
            <a:extLst>
              <a:ext uri="{FF2B5EF4-FFF2-40B4-BE49-F238E27FC236}">
                <a16:creationId xmlns:a16="http://schemas.microsoft.com/office/drawing/2014/main" id="{25F4D8C3-44DC-EC4C-8218-9817862AD8B2}"/>
              </a:ext>
            </a:extLst>
          </p:cNvPr>
          <p:cNvSpPr>
            <a:spLocks noGrp="1"/>
          </p:cNvSpPr>
          <p:nvPr>
            <p:ph type="pic" idx="17"/>
          </p:nvPr>
        </p:nvSpPr>
        <p:spPr>
          <a:xfrm>
            <a:off x="243325" y="228695"/>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Picture Placeholder 2">
            <a:extLst>
              <a:ext uri="{FF2B5EF4-FFF2-40B4-BE49-F238E27FC236}">
                <a16:creationId xmlns:a16="http://schemas.microsoft.com/office/drawing/2014/main" id="{866F1F46-8BF7-F44D-A5DD-18169F1AE240}"/>
              </a:ext>
            </a:extLst>
          </p:cNvPr>
          <p:cNvSpPr>
            <a:spLocks noGrp="1"/>
          </p:cNvSpPr>
          <p:nvPr>
            <p:ph type="pic" idx="18"/>
          </p:nvPr>
        </p:nvSpPr>
        <p:spPr>
          <a:xfrm>
            <a:off x="4232001" y="228695"/>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Picture Placeholder 2">
            <a:extLst>
              <a:ext uri="{FF2B5EF4-FFF2-40B4-BE49-F238E27FC236}">
                <a16:creationId xmlns:a16="http://schemas.microsoft.com/office/drawing/2014/main" id="{7894623B-99F7-2F4D-9850-025DD83A6B81}"/>
              </a:ext>
            </a:extLst>
          </p:cNvPr>
          <p:cNvSpPr>
            <a:spLocks noGrp="1"/>
          </p:cNvSpPr>
          <p:nvPr>
            <p:ph type="pic" idx="19"/>
          </p:nvPr>
        </p:nvSpPr>
        <p:spPr>
          <a:xfrm>
            <a:off x="8220676" y="228695"/>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82034289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25_Five image_Grey">
    <p:bg>
      <p:bgPr>
        <a:solidFill>
          <a:schemeClr val="accent2"/>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E5E892C2-6BFB-8844-9C68-4EAB03DF2EFA}"/>
              </a:ext>
            </a:extLst>
          </p:cNvPr>
          <p:cNvSpPr>
            <a:spLocks noGrp="1"/>
          </p:cNvSpPr>
          <p:nvPr>
            <p:ph type="pic" idx="13"/>
          </p:nvPr>
        </p:nvSpPr>
        <p:spPr>
          <a:xfrm>
            <a:off x="6249987" y="3547242"/>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Picture Placeholder 2">
            <a:extLst>
              <a:ext uri="{FF2B5EF4-FFF2-40B4-BE49-F238E27FC236}">
                <a16:creationId xmlns:a16="http://schemas.microsoft.com/office/drawing/2014/main" id="{73F94DC3-8978-3344-AFD4-B24106DD91FE}"/>
              </a:ext>
            </a:extLst>
          </p:cNvPr>
          <p:cNvSpPr>
            <a:spLocks noGrp="1"/>
          </p:cNvSpPr>
          <p:nvPr>
            <p:ph type="pic" idx="16"/>
          </p:nvPr>
        </p:nvSpPr>
        <p:spPr>
          <a:xfrm>
            <a:off x="243325" y="3547242"/>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Picture Placeholder 2">
            <a:extLst>
              <a:ext uri="{FF2B5EF4-FFF2-40B4-BE49-F238E27FC236}">
                <a16:creationId xmlns:a16="http://schemas.microsoft.com/office/drawing/2014/main" id="{25F4D8C3-44DC-EC4C-8218-9817862AD8B2}"/>
              </a:ext>
            </a:extLst>
          </p:cNvPr>
          <p:cNvSpPr>
            <a:spLocks noGrp="1"/>
          </p:cNvSpPr>
          <p:nvPr>
            <p:ph type="pic" idx="17"/>
          </p:nvPr>
        </p:nvSpPr>
        <p:spPr>
          <a:xfrm>
            <a:off x="243325" y="228695"/>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Picture Placeholder 2">
            <a:extLst>
              <a:ext uri="{FF2B5EF4-FFF2-40B4-BE49-F238E27FC236}">
                <a16:creationId xmlns:a16="http://schemas.microsoft.com/office/drawing/2014/main" id="{866F1F46-8BF7-F44D-A5DD-18169F1AE240}"/>
              </a:ext>
            </a:extLst>
          </p:cNvPr>
          <p:cNvSpPr>
            <a:spLocks noGrp="1"/>
          </p:cNvSpPr>
          <p:nvPr>
            <p:ph type="pic" idx="18"/>
          </p:nvPr>
        </p:nvSpPr>
        <p:spPr>
          <a:xfrm>
            <a:off x="4232001" y="228695"/>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Picture Placeholder 2">
            <a:extLst>
              <a:ext uri="{FF2B5EF4-FFF2-40B4-BE49-F238E27FC236}">
                <a16:creationId xmlns:a16="http://schemas.microsoft.com/office/drawing/2014/main" id="{7894623B-99F7-2F4D-9850-025DD83A6B81}"/>
              </a:ext>
            </a:extLst>
          </p:cNvPr>
          <p:cNvSpPr>
            <a:spLocks noGrp="1"/>
          </p:cNvSpPr>
          <p:nvPr>
            <p:ph type="pic" idx="19"/>
          </p:nvPr>
        </p:nvSpPr>
        <p:spPr>
          <a:xfrm>
            <a:off x="8220676" y="228695"/>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70179398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25_Five image_Orange">
    <p:bg>
      <p:bgPr>
        <a:solidFill>
          <a:schemeClr val="accent3"/>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E5E892C2-6BFB-8844-9C68-4EAB03DF2EFA}"/>
              </a:ext>
            </a:extLst>
          </p:cNvPr>
          <p:cNvSpPr>
            <a:spLocks noGrp="1"/>
          </p:cNvSpPr>
          <p:nvPr>
            <p:ph type="pic" idx="13"/>
          </p:nvPr>
        </p:nvSpPr>
        <p:spPr>
          <a:xfrm>
            <a:off x="6249987" y="3547242"/>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Picture Placeholder 2">
            <a:extLst>
              <a:ext uri="{FF2B5EF4-FFF2-40B4-BE49-F238E27FC236}">
                <a16:creationId xmlns:a16="http://schemas.microsoft.com/office/drawing/2014/main" id="{73F94DC3-8978-3344-AFD4-B24106DD91FE}"/>
              </a:ext>
            </a:extLst>
          </p:cNvPr>
          <p:cNvSpPr>
            <a:spLocks noGrp="1"/>
          </p:cNvSpPr>
          <p:nvPr>
            <p:ph type="pic" idx="16"/>
          </p:nvPr>
        </p:nvSpPr>
        <p:spPr>
          <a:xfrm>
            <a:off x="243325" y="3547242"/>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Picture Placeholder 2">
            <a:extLst>
              <a:ext uri="{FF2B5EF4-FFF2-40B4-BE49-F238E27FC236}">
                <a16:creationId xmlns:a16="http://schemas.microsoft.com/office/drawing/2014/main" id="{25F4D8C3-44DC-EC4C-8218-9817862AD8B2}"/>
              </a:ext>
            </a:extLst>
          </p:cNvPr>
          <p:cNvSpPr>
            <a:spLocks noGrp="1"/>
          </p:cNvSpPr>
          <p:nvPr>
            <p:ph type="pic" idx="17"/>
          </p:nvPr>
        </p:nvSpPr>
        <p:spPr>
          <a:xfrm>
            <a:off x="243325" y="228695"/>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Picture Placeholder 2">
            <a:extLst>
              <a:ext uri="{FF2B5EF4-FFF2-40B4-BE49-F238E27FC236}">
                <a16:creationId xmlns:a16="http://schemas.microsoft.com/office/drawing/2014/main" id="{866F1F46-8BF7-F44D-A5DD-18169F1AE240}"/>
              </a:ext>
            </a:extLst>
          </p:cNvPr>
          <p:cNvSpPr>
            <a:spLocks noGrp="1"/>
          </p:cNvSpPr>
          <p:nvPr>
            <p:ph type="pic" idx="18"/>
          </p:nvPr>
        </p:nvSpPr>
        <p:spPr>
          <a:xfrm>
            <a:off x="4232001" y="228695"/>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Picture Placeholder 2">
            <a:extLst>
              <a:ext uri="{FF2B5EF4-FFF2-40B4-BE49-F238E27FC236}">
                <a16:creationId xmlns:a16="http://schemas.microsoft.com/office/drawing/2014/main" id="{7894623B-99F7-2F4D-9850-025DD83A6B81}"/>
              </a:ext>
            </a:extLst>
          </p:cNvPr>
          <p:cNvSpPr>
            <a:spLocks noGrp="1"/>
          </p:cNvSpPr>
          <p:nvPr>
            <p:ph type="pic" idx="19"/>
          </p:nvPr>
        </p:nvSpPr>
        <p:spPr>
          <a:xfrm>
            <a:off x="8220676" y="228695"/>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76104434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25_Five image_Teal">
    <p:bg>
      <p:bgPr>
        <a:solidFill>
          <a:schemeClr val="accent4"/>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E5E892C2-6BFB-8844-9C68-4EAB03DF2EFA}"/>
              </a:ext>
            </a:extLst>
          </p:cNvPr>
          <p:cNvSpPr>
            <a:spLocks noGrp="1"/>
          </p:cNvSpPr>
          <p:nvPr>
            <p:ph type="pic" idx="13"/>
          </p:nvPr>
        </p:nvSpPr>
        <p:spPr>
          <a:xfrm>
            <a:off x="6249987" y="3547242"/>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Picture Placeholder 2">
            <a:extLst>
              <a:ext uri="{FF2B5EF4-FFF2-40B4-BE49-F238E27FC236}">
                <a16:creationId xmlns:a16="http://schemas.microsoft.com/office/drawing/2014/main" id="{73F94DC3-8978-3344-AFD4-B24106DD91FE}"/>
              </a:ext>
            </a:extLst>
          </p:cNvPr>
          <p:cNvSpPr>
            <a:spLocks noGrp="1"/>
          </p:cNvSpPr>
          <p:nvPr>
            <p:ph type="pic" idx="16"/>
          </p:nvPr>
        </p:nvSpPr>
        <p:spPr>
          <a:xfrm>
            <a:off x="243325" y="3547242"/>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Picture Placeholder 2">
            <a:extLst>
              <a:ext uri="{FF2B5EF4-FFF2-40B4-BE49-F238E27FC236}">
                <a16:creationId xmlns:a16="http://schemas.microsoft.com/office/drawing/2014/main" id="{25F4D8C3-44DC-EC4C-8218-9817862AD8B2}"/>
              </a:ext>
            </a:extLst>
          </p:cNvPr>
          <p:cNvSpPr>
            <a:spLocks noGrp="1"/>
          </p:cNvSpPr>
          <p:nvPr>
            <p:ph type="pic" idx="17"/>
          </p:nvPr>
        </p:nvSpPr>
        <p:spPr>
          <a:xfrm>
            <a:off x="243325" y="228695"/>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Picture Placeholder 2">
            <a:extLst>
              <a:ext uri="{FF2B5EF4-FFF2-40B4-BE49-F238E27FC236}">
                <a16:creationId xmlns:a16="http://schemas.microsoft.com/office/drawing/2014/main" id="{866F1F46-8BF7-F44D-A5DD-18169F1AE240}"/>
              </a:ext>
            </a:extLst>
          </p:cNvPr>
          <p:cNvSpPr>
            <a:spLocks noGrp="1"/>
          </p:cNvSpPr>
          <p:nvPr>
            <p:ph type="pic" idx="18"/>
          </p:nvPr>
        </p:nvSpPr>
        <p:spPr>
          <a:xfrm>
            <a:off x="4232001" y="228695"/>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Picture Placeholder 2">
            <a:extLst>
              <a:ext uri="{FF2B5EF4-FFF2-40B4-BE49-F238E27FC236}">
                <a16:creationId xmlns:a16="http://schemas.microsoft.com/office/drawing/2014/main" id="{7894623B-99F7-2F4D-9850-025DD83A6B81}"/>
              </a:ext>
            </a:extLst>
          </p:cNvPr>
          <p:cNvSpPr>
            <a:spLocks noGrp="1"/>
          </p:cNvSpPr>
          <p:nvPr>
            <p:ph type="pic" idx="19"/>
          </p:nvPr>
        </p:nvSpPr>
        <p:spPr>
          <a:xfrm>
            <a:off x="8220676" y="228695"/>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57104246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25_Five image_Yellow">
    <p:bg>
      <p:bgPr>
        <a:solidFill>
          <a:schemeClr val="accent5"/>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E5E892C2-6BFB-8844-9C68-4EAB03DF2EFA}"/>
              </a:ext>
            </a:extLst>
          </p:cNvPr>
          <p:cNvSpPr>
            <a:spLocks noGrp="1"/>
          </p:cNvSpPr>
          <p:nvPr>
            <p:ph type="pic" idx="13"/>
          </p:nvPr>
        </p:nvSpPr>
        <p:spPr>
          <a:xfrm>
            <a:off x="6249987" y="3547242"/>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Picture Placeholder 2">
            <a:extLst>
              <a:ext uri="{FF2B5EF4-FFF2-40B4-BE49-F238E27FC236}">
                <a16:creationId xmlns:a16="http://schemas.microsoft.com/office/drawing/2014/main" id="{73F94DC3-8978-3344-AFD4-B24106DD91FE}"/>
              </a:ext>
            </a:extLst>
          </p:cNvPr>
          <p:cNvSpPr>
            <a:spLocks noGrp="1"/>
          </p:cNvSpPr>
          <p:nvPr>
            <p:ph type="pic" idx="16"/>
          </p:nvPr>
        </p:nvSpPr>
        <p:spPr>
          <a:xfrm>
            <a:off x="243325" y="3547242"/>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Picture Placeholder 2">
            <a:extLst>
              <a:ext uri="{FF2B5EF4-FFF2-40B4-BE49-F238E27FC236}">
                <a16:creationId xmlns:a16="http://schemas.microsoft.com/office/drawing/2014/main" id="{25F4D8C3-44DC-EC4C-8218-9817862AD8B2}"/>
              </a:ext>
            </a:extLst>
          </p:cNvPr>
          <p:cNvSpPr>
            <a:spLocks noGrp="1"/>
          </p:cNvSpPr>
          <p:nvPr>
            <p:ph type="pic" idx="17"/>
          </p:nvPr>
        </p:nvSpPr>
        <p:spPr>
          <a:xfrm>
            <a:off x="243325" y="228695"/>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Picture Placeholder 2">
            <a:extLst>
              <a:ext uri="{FF2B5EF4-FFF2-40B4-BE49-F238E27FC236}">
                <a16:creationId xmlns:a16="http://schemas.microsoft.com/office/drawing/2014/main" id="{866F1F46-8BF7-F44D-A5DD-18169F1AE240}"/>
              </a:ext>
            </a:extLst>
          </p:cNvPr>
          <p:cNvSpPr>
            <a:spLocks noGrp="1"/>
          </p:cNvSpPr>
          <p:nvPr>
            <p:ph type="pic" idx="18"/>
          </p:nvPr>
        </p:nvSpPr>
        <p:spPr>
          <a:xfrm>
            <a:off x="4232001" y="228695"/>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Picture Placeholder 2">
            <a:extLst>
              <a:ext uri="{FF2B5EF4-FFF2-40B4-BE49-F238E27FC236}">
                <a16:creationId xmlns:a16="http://schemas.microsoft.com/office/drawing/2014/main" id="{7894623B-99F7-2F4D-9850-025DD83A6B81}"/>
              </a:ext>
            </a:extLst>
          </p:cNvPr>
          <p:cNvSpPr>
            <a:spLocks noGrp="1"/>
          </p:cNvSpPr>
          <p:nvPr>
            <p:ph type="pic" idx="19"/>
          </p:nvPr>
        </p:nvSpPr>
        <p:spPr>
          <a:xfrm>
            <a:off x="8220676" y="228695"/>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80732079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26_Five image">
    <p:bg>
      <p:bgPr>
        <a:solidFill>
          <a:schemeClr val="bg1"/>
        </a:solidFill>
        <a:effectLst/>
      </p:bgPr>
    </p:bg>
    <p:spTree>
      <p:nvGrpSpPr>
        <p:cNvPr id="1" name=""/>
        <p:cNvGrpSpPr/>
        <p:nvPr/>
      </p:nvGrpSpPr>
      <p:grpSpPr>
        <a:xfrm>
          <a:off x="0" y="0"/>
          <a:ext cx="0" cy="0"/>
          <a:chOff x="0" y="0"/>
          <a:chExt cx="0" cy="0"/>
        </a:xfrm>
      </p:grpSpPr>
      <p:sp>
        <p:nvSpPr>
          <p:cNvPr id="18" name="Picture Placeholder 2">
            <a:extLst>
              <a:ext uri="{FF2B5EF4-FFF2-40B4-BE49-F238E27FC236}">
                <a16:creationId xmlns:a16="http://schemas.microsoft.com/office/drawing/2014/main" id="{41C6DE6A-0373-D246-8CE8-F9B099C43961}"/>
              </a:ext>
            </a:extLst>
          </p:cNvPr>
          <p:cNvSpPr>
            <a:spLocks noGrp="1"/>
          </p:cNvSpPr>
          <p:nvPr>
            <p:ph type="pic" idx="20"/>
          </p:nvPr>
        </p:nvSpPr>
        <p:spPr>
          <a:xfrm>
            <a:off x="243325" y="3555219"/>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9" name="Picture Placeholder 2">
            <a:extLst>
              <a:ext uri="{FF2B5EF4-FFF2-40B4-BE49-F238E27FC236}">
                <a16:creationId xmlns:a16="http://schemas.microsoft.com/office/drawing/2014/main" id="{D1F7FCD7-932F-4E4F-98BF-E867350B2526}"/>
              </a:ext>
            </a:extLst>
          </p:cNvPr>
          <p:cNvSpPr>
            <a:spLocks noGrp="1"/>
          </p:cNvSpPr>
          <p:nvPr>
            <p:ph type="pic" idx="21"/>
          </p:nvPr>
        </p:nvSpPr>
        <p:spPr>
          <a:xfrm>
            <a:off x="4232001" y="3555219"/>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0" name="Picture Placeholder 2">
            <a:extLst>
              <a:ext uri="{FF2B5EF4-FFF2-40B4-BE49-F238E27FC236}">
                <a16:creationId xmlns:a16="http://schemas.microsoft.com/office/drawing/2014/main" id="{333CB904-35D1-654C-8571-0DC1F098EF99}"/>
              </a:ext>
            </a:extLst>
          </p:cNvPr>
          <p:cNvSpPr>
            <a:spLocks noGrp="1"/>
          </p:cNvSpPr>
          <p:nvPr>
            <p:ph type="pic" idx="22"/>
          </p:nvPr>
        </p:nvSpPr>
        <p:spPr>
          <a:xfrm>
            <a:off x="8220676" y="3555219"/>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Picture Placeholder 2">
            <a:extLst>
              <a:ext uri="{FF2B5EF4-FFF2-40B4-BE49-F238E27FC236}">
                <a16:creationId xmlns:a16="http://schemas.microsoft.com/office/drawing/2014/main" id="{DD011D5C-4587-C74B-B408-1BF8E05CA7FA}"/>
              </a:ext>
            </a:extLst>
          </p:cNvPr>
          <p:cNvSpPr>
            <a:spLocks noGrp="1"/>
          </p:cNvSpPr>
          <p:nvPr>
            <p:ph type="pic" idx="13"/>
          </p:nvPr>
        </p:nvSpPr>
        <p:spPr>
          <a:xfrm>
            <a:off x="6249987" y="228695"/>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Picture Placeholder 2">
            <a:extLst>
              <a:ext uri="{FF2B5EF4-FFF2-40B4-BE49-F238E27FC236}">
                <a16:creationId xmlns:a16="http://schemas.microsoft.com/office/drawing/2014/main" id="{850945B8-B747-A54D-AED9-E5CC5B95A536}"/>
              </a:ext>
            </a:extLst>
          </p:cNvPr>
          <p:cNvSpPr>
            <a:spLocks noGrp="1"/>
          </p:cNvSpPr>
          <p:nvPr>
            <p:ph type="pic" idx="16"/>
          </p:nvPr>
        </p:nvSpPr>
        <p:spPr>
          <a:xfrm>
            <a:off x="243325" y="228695"/>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5960785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03_Title_Yellow">
    <p:bg>
      <p:bgPr>
        <a:solidFill>
          <a:schemeClr val="accent5"/>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36A10D9-6DDC-1A46-AEE4-BA5A433B264F}"/>
              </a:ext>
            </a:extLst>
          </p:cNvPr>
          <p:cNvSpPr>
            <a:spLocks noGrp="1"/>
          </p:cNvSpPr>
          <p:nvPr>
            <p:ph type="ctrTitle"/>
          </p:nvPr>
        </p:nvSpPr>
        <p:spPr>
          <a:xfrm>
            <a:off x="371061" y="365730"/>
            <a:ext cx="7974286" cy="2387600"/>
          </a:xfrm>
        </p:spPr>
        <p:txBody>
          <a:bodyPr anchor="t"/>
          <a:lstStyle>
            <a:lvl1pPr algn="l">
              <a:defRPr sz="7200">
                <a:solidFill>
                  <a:schemeClr val="accent6"/>
                </a:solidFill>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4FFE6E8E-AA2E-AB41-B8F9-DC0924FD13FC}"/>
              </a:ext>
            </a:extLst>
          </p:cNvPr>
          <p:cNvSpPr>
            <a:spLocks noGrp="1"/>
          </p:cNvSpPr>
          <p:nvPr>
            <p:ph type="subTitle" idx="1"/>
          </p:nvPr>
        </p:nvSpPr>
        <p:spPr>
          <a:xfrm>
            <a:off x="371061" y="5526158"/>
            <a:ext cx="11449877" cy="1020848"/>
          </a:xfrm>
        </p:spPr>
        <p:txBody>
          <a:bodyPr anchor="b"/>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Graphic 8">
            <a:extLst>
              <a:ext uri="{FF2B5EF4-FFF2-40B4-BE49-F238E27FC236}">
                <a16:creationId xmlns:a16="http://schemas.microsoft.com/office/drawing/2014/main" id="{9AB0A4ED-2314-3D4C-B853-E210126D10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68248" y="365731"/>
            <a:ext cx="1852690" cy="1852690"/>
          </a:xfrm>
          <a:prstGeom prst="rect">
            <a:avLst/>
          </a:prstGeom>
        </p:spPr>
      </p:pic>
    </p:spTree>
    <p:extLst>
      <p:ext uri="{BB962C8B-B14F-4D97-AF65-F5344CB8AC3E}">
        <p14:creationId xmlns:p14="http://schemas.microsoft.com/office/powerpoint/2010/main" val="278423383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26_Five image_Black">
    <p:bg>
      <p:bgPr>
        <a:solidFill>
          <a:schemeClr val="accent6"/>
        </a:solidFill>
        <a:effectLst/>
      </p:bgPr>
    </p:bg>
    <p:spTree>
      <p:nvGrpSpPr>
        <p:cNvPr id="1" name=""/>
        <p:cNvGrpSpPr/>
        <p:nvPr/>
      </p:nvGrpSpPr>
      <p:grpSpPr>
        <a:xfrm>
          <a:off x="0" y="0"/>
          <a:ext cx="0" cy="0"/>
          <a:chOff x="0" y="0"/>
          <a:chExt cx="0" cy="0"/>
        </a:xfrm>
      </p:grpSpPr>
      <p:sp>
        <p:nvSpPr>
          <p:cNvPr id="18" name="Picture Placeholder 2">
            <a:extLst>
              <a:ext uri="{FF2B5EF4-FFF2-40B4-BE49-F238E27FC236}">
                <a16:creationId xmlns:a16="http://schemas.microsoft.com/office/drawing/2014/main" id="{41C6DE6A-0373-D246-8CE8-F9B099C43961}"/>
              </a:ext>
            </a:extLst>
          </p:cNvPr>
          <p:cNvSpPr>
            <a:spLocks noGrp="1"/>
          </p:cNvSpPr>
          <p:nvPr>
            <p:ph type="pic" idx="20"/>
          </p:nvPr>
        </p:nvSpPr>
        <p:spPr>
          <a:xfrm>
            <a:off x="243325" y="3555219"/>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9" name="Picture Placeholder 2">
            <a:extLst>
              <a:ext uri="{FF2B5EF4-FFF2-40B4-BE49-F238E27FC236}">
                <a16:creationId xmlns:a16="http://schemas.microsoft.com/office/drawing/2014/main" id="{D1F7FCD7-932F-4E4F-98BF-E867350B2526}"/>
              </a:ext>
            </a:extLst>
          </p:cNvPr>
          <p:cNvSpPr>
            <a:spLocks noGrp="1"/>
          </p:cNvSpPr>
          <p:nvPr>
            <p:ph type="pic" idx="21"/>
          </p:nvPr>
        </p:nvSpPr>
        <p:spPr>
          <a:xfrm>
            <a:off x="4232001" y="3555219"/>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0" name="Picture Placeholder 2">
            <a:extLst>
              <a:ext uri="{FF2B5EF4-FFF2-40B4-BE49-F238E27FC236}">
                <a16:creationId xmlns:a16="http://schemas.microsoft.com/office/drawing/2014/main" id="{333CB904-35D1-654C-8571-0DC1F098EF99}"/>
              </a:ext>
            </a:extLst>
          </p:cNvPr>
          <p:cNvSpPr>
            <a:spLocks noGrp="1"/>
          </p:cNvSpPr>
          <p:nvPr>
            <p:ph type="pic" idx="22"/>
          </p:nvPr>
        </p:nvSpPr>
        <p:spPr>
          <a:xfrm>
            <a:off x="8220676" y="3555219"/>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Picture Placeholder 2">
            <a:extLst>
              <a:ext uri="{FF2B5EF4-FFF2-40B4-BE49-F238E27FC236}">
                <a16:creationId xmlns:a16="http://schemas.microsoft.com/office/drawing/2014/main" id="{DD011D5C-4587-C74B-B408-1BF8E05CA7FA}"/>
              </a:ext>
            </a:extLst>
          </p:cNvPr>
          <p:cNvSpPr>
            <a:spLocks noGrp="1"/>
          </p:cNvSpPr>
          <p:nvPr>
            <p:ph type="pic" idx="13"/>
          </p:nvPr>
        </p:nvSpPr>
        <p:spPr>
          <a:xfrm>
            <a:off x="6249987" y="228695"/>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Picture Placeholder 2">
            <a:extLst>
              <a:ext uri="{FF2B5EF4-FFF2-40B4-BE49-F238E27FC236}">
                <a16:creationId xmlns:a16="http://schemas.microsoft.com/office/drawing/2014/main" id="{850945B8-B747-A54D-AED9-E5CC5B95A536}"/>
              </a:ext>
            </a:extLst>
          </p:cNvPr>
          <p:cNvSpPr>
            <a:spLocks noGrp="1"/>
          </p:cNvSpPr>
          <p:nvPr>
            <p:ph type="pic" idx="16"/>
          </p:nvPr>
        </p:nvSpPr>
        <p:spPr>
          <a:xfrm>
            <a:off x="243325" y="228695"/>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13188121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26_Five image_Red">
    <p:bg>
      <p:bgPr>
        <a:solidFill>
          <a:schemeClr val="accent1"/>
        </a:solidFill>
        <a:effectLst/>
      </p:bgPr>
    </p:bg>
    <p:spTree>
      <p:nvGrpSpPr>
        <p:cNvPr id="1" name=""/>
        <p:cNvGrpSpPr/>
        <p:nvPr/>
      </p:nvGrpSpPr>
      <p:grpSpPr>
        <a:xfrm>
          <a:off x="0" y="0"/>
          <a:ext cx="0" cy="0"/>
          <a:chOff x="0" y="0"/>
          <a:chExt cx="0" cy="0"/>
        </a:xfrm>
      </p:grpSpPr>
      <p:sp>
        <p:nvSpPr>
          <p:cNvPr id="18" name="Picture Placeholder 2">
            <a:extLst>
              <a:ext uri="{FF2B5EF4-FFF2-40B4-BE49-F238E27FC236}">
                <a16:creationId xmlns:a16="http://schemas.microsoft.com/office/drawing/2014/main" id="{41C6DE6A-0373-D246-8CE8-F9B099C43961}"/>
              </a:ext>
            </a:extLst>
          </p:cNvPr>
          <p:cNvSpPr>
            <a:spLocks noGrp="1"/>
          </p:cNvSpPr>
          <p:nvPr>
            <p:ph type="pic" idx="20"/>
          </p:nvPr>
        </p:nvSpPr>
        <p:spPr>
          <a:xfrm>
            <a:off x="243325" y="3555219"/>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9" name="Picture Placeholder 2">
            <a:extLst>
              <a:ext uri="{FF2B5EF4-FFF2-40B4-BE49-F238E27FC236}">
                <a16:creationId xmlns:a16="http://schemas.microsoft.com/office/drawing/2014/main" id="{D1F7FCD7-932F-4E4F-98BF-E867350B2526}"/>
              </a:ext>
            </a:extLst>
          </p:cNvPr>
          <p:cNvSpPr>
            <a:spLocks noGrp="1"/>
          </p:cNvSpPr>
          <p:nvPr>
            <p:ph type="pic" idx="21"/>
          </p:nvPr>
        </p:nvSpPr>
        <p:spPr>
          <a:xfrm>
            <a:off x="4232001" y="3555219"/>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0" name="Picture Placeholder 2">
            <a:extLst>
              <a:ext uri="{FF2B5EF4-FFF2-40B4-BE49-F238E27FC236}">
                <a16:creationId xmlns:a16="http://schemas.microsoft.com/office/drawing/2014/main" id="{333CB904-35D1-654C-8571-0DC1F098EF99}"/>
              </a:ext>
            </a:extLst>
          </p:cNvPr>
          <p:cNvSpPr>
            <a:spLocks noGrp="1"/>
          </p:cNvSpPr>
          <p:nvPr>
            <p:ph type="pic" idx="22"/>
          </p:nvPr>
        </p:nvSpPr>
        <p:spPr>
          <a:xfrm>
            <a:off x="8220676" y="3555219"/>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Picture Placeholder 2">
            <a:extLst>
              <a:ext uri="{FF2B5EF4-FFF2-40B4-BE49-F238E27FC236}">
                <a16:creationId xmlns:a16="http://schemas.microsoft.com/office/drawing/2014/main" id="{DD011D5C-4587-C74B-B408-1BF8E05CA7FA}"/>
              </a:ext>
            </a:extLst>
          </p:cNvPr>
          <p:cNvSpPr>
            <a:spLocks noGrp="1"/>
          </p:cNvSpPr>
          <p:nvPr>
            <p:ph type="pic" idx="13"/>
          </p:nvPr>
        </p:nvSpPr>
        <p:spPr>
          <a:xfrm>
            <a:off x="6249987" y="228695"/>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Picture Placeholder 2">
            <a:extLst>
              <a:ext uri="{FF2B5EF4-FFF2-40B4-BE49-F238E27FC236}">
                <a16:creationId xmlns:a16="http://schemas.microsoft.com/office/drawing/2014/main" id="{850945B8-B747-A54D-AED9-E5CC5B95A536}"/>
              </a:ext>
            </a:extLst>
          </p:cNvPr>
          <p:cNvSpPr>
            <a:spLocks noGrp="1"/>
          </p:cNvSpPr>
          <p:nvPr>
            <p:ph type="pic" idx="16"/>
          </p:nvPr>
        </p:nvSpPr>
        <p:spPr>
          <a:xfrm>
            <a:off x="243325" y="228695"/>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72425628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26_Five image_Grey">
    <p:bg>
      <p:bgPr>
        <a:solidFill>
          <a:schemeClr val="accent2"/>
        </a:solidFill>
        <a:effectLst/>
      </p:bgPr>
    </p:bg>
    <p:spTree>
      <p:nvGrpSpPr>
        <p:cNvPr id="1" name=""/>
        <p:cNvGrpSpPr/>
        <p:nvPr/>
      </p:nvGrpSpPr>
      <p:grpSpPr>
        <a:xfrm>
          <a:off x="0" y="0"/>
          <a:ext cx="0" cy="0"/>
          <a:chOff x="0" y="0"/>
          <a:chExt cx="0" cy="0"/>
        </a:xfrm>
      </p:grpSpPr>
      <p:sp>
        <p:nvSpPr>
          <p:cNvPr id="18" name="Picture Placeholder 2">
            <a:extLst>
              <a:ext uri="{FF2B5EF4-FFF2-40B4-BE49-F238E27FC236}">
                <a16:creationId xmlns:a16="http://schemas.microsoft.com/office/drawing/2014/main" id="{41C6DE6A-0373-D246-8CE8-F9B099C43961}"/>
              </a:ext>
            </a:extLst>
          </p:cNvPr>
          <p:cNvSpPr>
            <a:spLocks noGrp="1"/>
          </p:cNvSpPr>
          <p:nvPr>
            <p:ph type="pic" idx="20"/>
          </p:nvPr>
        </p:nvSpPr>
        <p:spPr>
          <a:xfrm>
            <a:off x="243325" y="3555219"/>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9" name="Picture Placeholder 2">
            <a:extLst>
              <a:ext uri="{FF2B5EF4-FFF2-40B4-BE49-F238E27FC236}">
                <a16:creationId xmlns:a16="http://schemas.microsoft.com/office/drawing/2014/main" id="{D1F7FCD7-932F-4E4F-98BF-E867350B2526}"/>
              </a:ext>
            </a:extLst>
          </p:cNvPr>
          <p:cNvSpPr>
            <a:spLocks noGrp="1"/>
          </p:cNvSpPr>
          <p:nvPr>
            <p:ph type="pic" idx="21"/>
          </p:nvPr>
        </p:nvSpPr>
        <p:spPr>
          <a:xfrm>
            <a:off x="4232001" y="3555219"/>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0" name="Picture Placeholder 2">
            <a:extLst>
              <a:ext uri="{FF2B5EF4-FFF2-40B4-BE49-F238E27FC236}">
                <a16:creationId xmlns:a16="http://schemas.microsoft.com/office/drawing/2014/main" id="{333CB904-35D1-654C-8571-0DC1F098EF99}"/>
              </a:ext>
            </a:extLst>
          </p:cNvPr>
          <p:cNvSpPr>
            <a:spLocks noGrp="1"/>
          </p:cNvSpPr>
          <p:nvPr>
            <p:ph type="pic" idx="22"/>
          </p:nvPr>
        </p:nvSpPr>
        <p:spPr>
          <a:xfrm>
            <a:off x="8220676" y="3555219"/>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Picture Placeholder 2">
            <a:extLst>
              <a:ext uri="{FF2B5EF4-FFF2-40B4-BE49-F238E27FC236}">
                <a16:creationId xmlns:a16="http://schemas.microsoft.com/office/drawing/2014/main" id="{DD011D5C-4587-C74B-B408-1BF8E05CA7FA}"/>
              </a:ext>
            </a:extLst>
          </p:cNvPr>
          <p:cNvSpPr>
            <a:spLocks noGrp="1"/>
          </p:cNvSpPr>
          <p:nvPr>
            <p:ph type="pic" idx="13"/>
          </p:nvPr>
        </p:nvSpPr>
        <p:spPr>
          <a:xfrm>
            <a:off x="6249987" y="228695"/>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Picture Placeholder 2">
            <a:extLst>
              <a:ext uri="{FF2B5EF4-FFF2-40B4-BE49-F238E27FC236}">
                <a16:creationId xmlns:a16="http://schemas.microsoft.com/office/drawing/2014/main" id="{850945B8-B747-A54D-AED9-E5CC5B95A536}"/>
              </a:ext>
            </a:extLst>
          </p:cNvPr>
          <p:cNvSpPr>
            <a:spLocks noGrp="1"/>
          </p:cNvSpPr>
          <p:nvPr>
            <p:ph type="pic" idx="16"/>
          </p:nvPr>
        </p:nvSpPr>
        <p:spPr>
          <a:xfrm>
            <a:off x="243325" y="228695"/>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00260927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26_Five image_Orange">
    <p:bg>
      <p:bgPr>
        <a:solidFill>
          <a:schemeClr val="accent3"/>
        </a:solidFill>
        <a:effectLst/>
      </p:bgPr>
    </p:bg>
    <p:spTree>
      <p:nvGrpSpPr>
        <p:cNvPr id="1" name=""/>
        <p:cNvGrpSpPr/>
        <p:nvPr/>
      </p:nvGrpSpPr>
      <p:grpSpPr>
        <a:xfrm>
          <a:off x="0" y="0"/>
          <a:ext cx="0" cy="0"/>
          <a:chOff x="0" y="0"/>
          <a:chExt cx="0" cy="0"/>
        </a:xfrm>
      </p:grpSpPr>
      <p:sp>
        <p:nvSpPr>
          <p:cNvPr id="18" name="Picture Placeholder 2">
            <a:extLst>
              <a:ext uri="{FF2B5EF4-FFF2-40B4-BE49-F238E27FC236}">
                <a16:creationId xmlns:a16="http://schemas.microsoft.com/office/drawing/2014/main" id="{41C6DE6A-0373-D246-8CE8-F9B099C43961}"/>
              </a:ext>
            </a:extLst>
          </p:cNvPr>
          <p:cNvSpPr>
            <a:spLocks noGrp="1"/>
          </p:cNvSpPr>
          <p:nvPr>
            <p:ph type="pic" idx="20"/>
          </p:nvPr>
        </p:nvSpPr>
        <p:spPr>
          <a:xfrm>
            <a:off x="243325" y="3555219"/>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9" name="Picture Placeholder 2">
            <a:extLst>
              <a:ext uri="{FF2B5EF4-FFF2-40B4-BE49-F238E27FC236}">
                <a16:creationId xmlns:a16="http://schemas.microsoft.com/office/drawing/2014/main" id="{D1F7FCD7-932F-4E4F-98BF-E867350B2526}"/>
              </a:ext>
            </a:extLst>
          </p:cNvPr>
          <p:cNvSpPr>
            <a:spLocks noGrp="1"/>
          </p:cNvSpPr>
          <p:nvPr>
            <p:ph type="pic" idx="21"/>
          </p:nvPr>
        </p:nvSpPr>
        <p:spPr>
          <a:xfrm>
            <a:off x="4232001" y="3555219"/>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0" name="Picture Placeholder 2">
            <a:extLst>
              <a:ext uri="{FF2B5EF4-FFF2-40B4-BE49-F238E27FC236}">
                <a16:creationId xmlns:a16="http://schemas.microsoft.com/office/drawing/2014/main" id="{333CB904-35D1-654C-8571-0DC1F098EF99}"/>
              </a:ext>
            </a:extLst>
          </p:cNvPr>
          <p:cNvSpPr>
            <a:spLocks noGrp="1"/>
          </p:cNvSpPr>
          <p:nvPr>
            <p:ph type="pic" idx="22"/>
          </p:nvPr>
        </p:nvSpPr>
        <p:spPr>
          <a:xfrm>
            <a:off x="8220676" y="3555219"/>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Picture Placeholder 2">
            <a:extLst>
              <a:ext uri="{FF2B5EF4-FFF2-40B4-BE49-F238E27FC236}">
                <a16:creationId xmlns:a16="http://schemas.microsoft.com/office/drawing/2014/main" id="{DD011D5C-4587-C74B-B408-1BF8E05CA7FA}"/>
              </a:ext>
            </a:extLst>
          </p:cNvPr>
          <p:cNvSpPr>
            <a:spLocks noGrp="1"/>
          </p:cNvSpPr>
          <p:nvPr>
            <p:ph type="pic" idx="13"/>
          </p:nvPr>
        </p:nvSpPr>
        <p:spPr>
          <a:xfrm>
            <a:off x="6249987" y="228695"/>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Picture Placeholder 2">
            <a:extLst>
              <a:ext uri="{FF2B5EF4-FFF2-40B4-BE49-F238E27FC236}">
                <a16:creationId xmlns:a16="http://schemas.microsoft.com/office/drawing/2014/main" id="{850945B8-B747-A54D-AED9-E5CC5B95A536}"/>
              </a:ext>
            </a:extLst>
          </p:cNvPr>
          <p:cNvSpPr>
            <a:spLocks noGrp="1"/>
          </p:cNvSpPr>
          <p:nvPr>
            <p:ph type="pic" idx="16"/>
          </p:nvPr>
        </p:nvSpPr>
        <p:spPr>
          <a:xfrm>
            <a:off x="243325" y="228695"/>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51565014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26_Five image_Teal">
    <p:bg>
      <p:bgPr>
        <a:solidFill>
          <a:schemeClr val="accent4"/>
        </a:solidFill>
        <a:effectLst/>
      </p:bgPr>
    </p:bg>
    <p:spTree>
      <p:nvGrpSpPr>
        <p:cNvPr id="1" name=""/>
        <p:cNvGrpSpPr/>
        <p:nvPr/>
      </p:nvGrpSpPr>
      <p:grpSpPr>
        <a:xfrm>
          <a:off x="0" y="0"/>
          <a:ext cx="0" cy="0"/>
          <a:chOff x="0" y="0"/>
          <a:chExt cx="0" cy="0"/>
        </a:xfrm>
      </p:grpSpPr>
      <p:sp>
        <p:nvSpPr>
          <p:cNvPr id="18" name="Picture Placeholder 2">
            <a:extLst>
              <a:ext uri="{FF2B5EF4-FFF2-40B4-BE49-F238E27FC236}">
                <a16:creationId xmlns:a16="http://schemas.microsoft.com/office/drawing/2014/main" id="{41C6DE6A-0373-D246-8CE8-F9B099C43961}"/>
              </a:ext>
            </a:extLst>
          </p:cNvPr>
          <p:cNvSpPr>
            <a:spLocks noGrp="1"/>
          </p:cNvSpPr>
          <p:nvPr>
            <p:ph type="pic" idx="20"/>
          </p:nvPr>
        </p:nvSpPr>
        <p:spPr>
          <a:xfrm>
            <a:off x="243325" y="3555219"/>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9" name="Picture Placeholder 2">
            <a:extLst>
              <a:ext uri="{FF2B5EF4-FFF2-40B4-BE49-F238E27FC236}">
                <a16:creationId xmlns:a16="http://schemas.microsoft.com/office/drawing/2014/main" id="{D1F7FCD7-932F-4E4F-98BF-E867350B2526}"/>
              </a:ext>
            </a:extLst>
          </p:cNvPr>
          <p:cNvSpPr>
            <a:spLocks noGrp="1"/>
          </p:cNvSpPr>
          <p:nvPr>
            <p:ph type="pic" idx="21"/>
          </p:nvPr>
        </p:nvSpPr>
        <p:spPr>
          <a:xfrm>
            <a:off x="4232001" y="3555219"/>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0" name="Picture Placeholder 2">
            <a:extLst>
              <a:ext uri="{FF2B5EF4-FFF2-40B4-BE49-F238E27FC236}">
                <a16:creationId xmlns:a16="http://schemas.microsoft.com/office/drawing/2014/main" id="{333CB904-35D1-654C-8571-0DC1F098EF99}"/>
              </a:ext>
            </a:extLst>
          </p:cNvPr>
          <p:cNvSpPr>
            <a:spLocks noGrp="1"/>
          </p:cNvSpPr>
          <p:nvPr>
            <p:ph type="pic" idx="22"/>
          </p:nvPr>
        </p:nvSpPr>
        <p:spPr>
          <a:xfrm>
            <a:off x="8220676" y="3555219"/>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Picture Placeholder 2">
            <a:extLst>
              <a:ext uri="{FF2B5EF4-FFF2-40B4-BE49-F238E27FC236}">
                <a16:creationId xmlns:a16="http://schemas.microsoft.com/office/drawing/2014/main" id="{DD011D5C-4587-C74B-B408-1BF8E05CA7FA}"/>
              </a:ext>
            </a:extLst>
          </p:cNvPr>
          <p:cNvSpPr>
            <a:spLocks noGrp="1"/>
          </p:cNvSpPr>
          <p:nvPr>
            <p:ph type="pic" idx="13"/>
          </p:nvPr>
        </p:nvSpPr>
        <p:spPr>
          <a:xfrm>
            <a:off x="6249987" y="228695"/>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Picture Placeholder 2">
            <a:extLst>
              <a:ext uri="{FF2B5EF4-FFF2-40B4-BE49-F238E27FC236}">
                <a16:creationId xmlns:a16="http://schemas.microsoft.com/office/drawing/2014/main" id="{850945B8-B747-A54D-AED9-E5CC5B95A536}"/>
              </a:ext>
            </a:extLst>
          </p:cNvPr>
          <p:cNvSpPr>
            <a:spLocks noGrp="1"/>
          </p:cNvSpPr>
          <p:nvPr>
            <p:ph type="pic" idx="16"/>
          </p:nvPr>
        </p:nvSpPr>
        <p:spPr>
          <a:xfrm>
            <a:off x="243325" y="228695"/>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48213723"/>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26_Five image_Yellow">
    <p:bg>
      <p:bgPr>
        <a:solidFill>
          <a:schemeClr val="accent5"/>
        </a:solidFill>
        <a:effectLst/>
      </p:bgPr>
    </p:bg>
    <p:spTree>
      <p:nvGrpSpPr>
        <p:cNvPr id="1" name=""/>
        <p:cNvGrpSpPr/>
        <p:nvPr/>
      </p:nvGrpSpPr>
      <p:grpSpPr>
        <a:xfrm>
          <a:off x="0" y="0"/>
          <a:ext cx="0" cy="0"/>
          <a:chOff x="0" y="0"/>
          <a:chExt cx="0" cy="0"/>
        </a:xfrm>
      </p:grpSpPr>
      <p:sp>
        <p:nvSpPr>
          <p:cNvPr id="18" name="Picture Placeholder 2">
            <a:extLst>
              <a:ext uri="{FF2B5EF4-FFF2-40B4-BE49-F238E27FC236}">
                <a16:creationId xmlns:a16="http://schemas.microsoft.com/office/drawing/2014/main" id="{41C6DE6A-0373-D246-8CE8-F9B099C43961}"/>
              </a:ext>
            </a:extLst>
          </p:cNvPr>
          <p:cNvSpPr>
            <a:spLocks noGrp="1"/>
          </p:cNvSpPr>
          <p:nvPr>
            <p:ph type="pic" idx="20"/>
          </p:nvPr>
        </p:nvSpPr>
        <p:spPr>
          <a:xfrm>
            <a:off x="243325" y="3555219"/>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9" name="Picture Placeholder 2">
            <a:extLst>
              <a:ext uri="{FF2B5EF4-FFF2-40B4-BE49-F238E27FC236}">
                <a16:creationId xmlns:a16="http://schemas.microsoft.com/office/drawing/2014/main" id="{D1F7FCD7-932F-4E4F-98BF-E867350B2526}"/>
              </a:ext>
            </a:extLst>
          </p:cNvPr>
          <p:cNvSpPr>
            <a:spLocks noGrp="1"/>
          </p:cNvSpPr>
          <p:nvPr>
            <p:ph type="pic" idx="21"/>
          </p:nvPr>
        </p:nvSpPr>
        <p:spPr>
          <a:xfrm>
            <a:off x="4232001" y="3555219"/>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0" name="Picture Placeholder 2">
            <a:extLst>
              <a:ext uri="{FF2B5EF4-FFF2-40B4-BE49-F238E27FC236}">
                <a16:creationId xmlns:a16="http://schemas.microsoft.com/office/drawing/2014/main" id="{333CB904-35D1-654C-8571-0DC1F098EF99}"/>
              </a:ext>
            </a:extLst>
          </p:cNvPr>
          <p:cNvSpPr>
            <a:spLocks noGrp="1"/>
          </p:cNvSpPr>
          <p:nvPr>
            <p:ph type="pic" idx="22"/>
          </p:nvPr>
        </p:nvSpPr>
        <p:spPr>
          <a:xfrm>
            <a:off x="8220676" y="3555219"/>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Picture Placeholder 2">
            <a:extLst>
              <a:ext uri="{FF2B5EF4-FFF2-40B4-BE49-F238E27FC236}">
                <a16:creationId xmlns:a16="http://schemas.microsoft.com/office/drawing/2014/main" id="{DD011D5C-4587-C74B-B408-1BF8E05CA7FA}"/>
              </a:ext>
            </a:extLst>
          </p:cNvPr>
          <p:cNvSpPr>
            <a:spLocks noGrp="1"/>
          </p:cNvSpPr>
          <p:nvPr>
            <p:ph type="pic" idx="13"/>
          </p:nvPr>
        </p:nvSpPr>
        <p:spPr>
          <a:xfrm>
            <a:off x="6249987" y="228695"/>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Picture Placeholder 2">
            <a:extLst>
              <a:ext uri="{FF2B5EF4-FFF2-40B4-BE49-F238E27FC236}">
                <a16:creationId xmlns:a16="http://schemas.microsoft.com/office/drawing/2014/main" id="{850945B8-B747-A54D-AED9-E5CC5B95A536}"/>
              </a:ext>
            </a:extLst>
          </p:cNvPr>
          <p:cNvSpPr>
            <a:spLocks noGrp="1"/>
          </p:cNvSpPr>
          <p:nvPr>
            <p:ph type="pic" idx="16"/>
          </p:nvPr>
        </p:nvSpPr>
        <p:spPr>
          <a:xfrm>
            <a:off x="243325" y="228695"/>
            <a:ext cx="5684509"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42610146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27_Six image">
    <p:bg>
      <p:bgPr>
        <a:solidFill>
          <a:schemeClr val="bg1"/>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25F4D8C3-44DC-EC4C-8218-9817862AD8B2}"/>
              </a:ext>
            </a:extLst>
          </p:cNvPr>
          <p:cNvSpPr>
            <a:spLocks noGrp="1"/>
          </p:cNvSpPr>
          <p:nvPr>
            <p:ph type="pic" idx="17"/>
          </p:nvPr>
        </p:nvSpPr>
        <p:spPr>
          <a:xfrm>
            <a:off x="243325" y="228695"/>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Picture Placeholder 2">
            <a:extLst>
              <a:ext uri="{FF2B5EF4-FFF2-40B4-BE49-F238E27FC236}">
                <a16:creationId xmlns:a16="http://schemas.microsoft.com/office/drawing/2014/main" id="{866F1F46-8BF7-F44D-A5DD-18169F1AE240}"/>
              </a:ext>
            </a:extLst>
          </p:cNvPr>
          <p:cNvSpPr>
            <a:spLocks noGrp="1"/>
          </p:cNvSpPr>
          <p:nvPr>
            <p:ph type="pic" idx="18"/>
          </p:nvPr>
        </p:nvSpPr>
        <p:spPr>
          <a:xfrm>
            <a:off x="4232001" y="228695"/>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Picture Placeholder 2">
            <a:extLst>
              <a:ext uri="{FF2B5EF4-FFF2-40B4-BE49-F238E27FC236}">
                <a16:creationId xmlns:a16="http://schemas.microsoft.com/office/drawing/2014/main" id="{7894623B-99F7-2F4D-9850-025DD83A6B81}"/>
              </a:ext>
            </a:extLst>
          </p:cNvPr>
          <p:cNvSpPr>
            <a:spLocks noGrp="1"/>
          </p:cNvSpPr>
          <p:nvPr>
            <p:ph type="pic" idx="19"/>
          </p:nvPr>
        </p:nvSpPr>
        <p:spPr>
          <a:xfrm>
            <a:off x="8220676" y="228695"/>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8" name="Picture Placeholder 2">
            <a:extLst>
              <a:ext uri="{FF2B5EF4-FFF2-40B4-BE49-F238E27FC236}">
                <a16:creationId xmlns:a16="http://schemas.microsoft.com/office/drawing/2014/main" id="{41C6DE6A-0373-D246-8CE8-F9B099C43961}"/>
              </a:ext>
            </a:extLst>
          </p:cNvPr>
          <p:cNvSpPr>
            <a:spLocks noGrp="1"/>
          </p:cNvSpPr>
          <p:nvPr>
            <p:ph type="pic" idx="20"/>
          </p:nvPr>
        </p:nvSpPr>
        <p:spPr>
          <a:xfrm>
            <a:off x="243325" y="3555219"/>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9" name="Picture Placeholder 2">
            <a:extLst>
              <a:ext uri="{FF2B5EF4-FFF2-40B4-BE49-F238E27FC236}">
                <a16:creationId xmlns:a16="http://schemas.microsoft.com/office/drawing/2014/main" id="{D1F7FCD7-932F-4E4F-98BF-E867350B2526}"/>
              </a:ext>
            </a:extLst>
          </p:cNvPr>
          <p:cNvSpPr>
            <a:spLocks noGrp="1"/>
          </p:cNvSpPr>
          <p:nvPr>
            <p:ph type="pic" idx="21"/>
          </p:nvPr>
        </p:nvSpPr>
        <p:spPr>
          <a:xfrm>
            <a:off x="4232001" y="3555219"/>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0" name="Picture Placeholder 2">
            <a:extLst>
              <a:ext uri="{FF2B5EF4-FFF2-40B4-BE49-F238E27FC236}">
                <a16:creationId xmlns:a16="http://schemas.microsoft.com/office/drawing/2014/main" id="{333CB904-35D1-654C-8571-0DC1F098EF99}"/>
              </a:ext>
            </a:extLst>
          </p:cNvPr>
          <p:cNvSpPr>
            <a:spLocks noGrp="1"/>
          </p:cNvSpPr>
          <p:nvPr>
            <p:ph type="pic" idx="22"/>
          </p:nvPr>
        </p:nvSpPr>
        <p:spPr>
          <a:xfrm>
            <a:off x="8220676" y="3555219"/>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0724318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27_Six image_Black">
    <p:bg>
      <p:bgPr>
        <a:solidFill>
          <a:schemeClr val="tx1"/>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25F4D8C3-44DC-EC4C-8218-9817862AD8B2}"/>
              </a:ext>
            </a:extLst>
          </p:cNvPr>
          <p:cNvSpPr>
            <a:spLocks noGrp="1"/>
          </p:cNvSpPr>
          <p:nvPr>
            <p:ph type="pic" idx="17"/>
          </p:nvPr>
        </p:nvSpPr>
        <p:spPr>
          <a:xfrm>
            <a:off x="243325" y="228695"/>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Picture Placeholder 2">
            <a:extLst>
              <a:ext uri="{FF2B5EF4-FFF2-40B4-BE49-F238E27FC236}">
                <a16:creationId xmlns:a16="http://schemas.microsoft.com/office/drawing/2014/main" id="{866F1F46-8BF7-F44D-A5DD-18169F1AE240}"/>
              </a:ext>
            </a:extLst>
          </p:cNvPr>
          <p:cNvSpPr>
            <a:spLocks noGrp="1"/>
          </p:cNvSpPr>
          <p:nvPr>
            <p:ph type="pic" idx="18"/>
          </p:nvPr>
        </p:nvSpPr>
        <p:spPr>
          <a:xfrm>
            <a:off x="4232001" y="228695"/>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Picture Placeholder 2">
            <a:extLst>
              <a:ext uri="{FF2B5EF4-FFF2-40B4-BE49-F238E27FC236}">
                <a16:creationId xmlns:a16="http://schemas.microsoft.com/office/drawing/2014/main" id="{7894623B-99F7-2F4D-9850-025DD83A6B81}"/>
              </a:ext>
            </a:extLst>
          </p:cNvPr>
          <p:cNvSpPr>
            <a:spLocks noGrp="1"/>
          </p:cNvSpPr>
          <p:nvPr>
            <p:ph type="pic" idx="19"/>
          </p:nvPr>
        </p:nvSpPr>
        <p:spPr>
          <a:xfrm>
            <a:off x="8220676" y="228695"/>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8" name="Picture Placeholder 2">
            <a:extLst>
              <a:ext uri="{FF2B5EF4-FFF2-40B4-BE49-F238E27FC236}">
                <a16:creationId xmlns:a16="http://schemas.microsoft.com/office/drawing/2014/main" id="{41C6DE6A-0373-D246-8CE8-F9B099C43961}"/>
              </a:ext>
            </a:extLst>
          </p:cNvPr>
          <p:cNvSpPr>
            <a:spLocks noGrp="1"/>
          </p:cNvSpPr>
          <p:nvPr>
            <p:ph type="pic" idx="20"/>
          </p:nvPr>
        </p:nvSpPr>
        <p:spPr>
          <a:xfrm>
            <a:off x="243325" y="3555219"/>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9" name="Picture Placeholder 2">
            <a:extLst>
              <a:ext uri="{FF2B5EF4-FFF2-40B4-BE49-F238E27FC236}">
                <a16:creationId xmlns:a16="http://schemas.microsoft.com/office/drawing/2014/main" id="{D1F7FCD7-932F-4E4F-98BF-E867350B2526}"/>
              </a:ext>
            </a:extLst>
          </p:cNvPr>
          <p:cNvSpPr>
            <a:spLocks noGrp="1"/>
          </p:cNvSpPr>
          <p:nvPr>
            <p:ph type="pic" idx="21"/>
          </p:nvPr>
        </p:nvSpPr>
        <p:spPr>
          <a:xfrm>
            <a:off x="4232001" y="3555219"/>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0" name="Picture Placeholder 2">
            <a:extLst>
              <a:ext uri="{FF2B5EF4-FFF2-40B4-BE49-F238E27FC236}">
                <a16:creationId xmlns:a16="http://schemas.microsoft.com/office/drawing/2014/main" id="{333CB904-35D1-654C-8571-0DC1F098EF99}"/>
              </a:ext>
            </a:extLst>
          </p:cNvPr>
          <p:cNvSpPr>
            <a:spLocks noGrp="1"/>
          </p:cNvSpPr>
          <p:nvPr>
            <p:ph type="pic" idx="22"/>
          </p:nvPr>
        </p:nvSpPr>
        <p:spPr>
          <a:xfrm>
            <a:off x="8220676" y="3555219"/>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73061289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27_Six image_Red">
    <p:bg>
      <p:bgPr>
        <a:solidFill>
          <a:schemeClr val="accent1"/>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25F4D8C3-44DC-EC4C-8218-9817862AD8B2}"/>
              </a:ext>
            </a:extLst>
          </p:cNvPr>
          <p:cNvSpPr>
            <a:spLocks noGrp="1"/>
          </p:cNvSpPr>
          <p:nvPr>
            <p:ph type="pic" idx="17"/>
          </p:nvPr>
        </p:nvSpPr>
        <p:spPr>
          <a:xfrm>
            <a:off x="243325" y="228695"/>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Picture Placeholder 2">
            <a:extLst>
              <a:ext uri="{FF2B5EF4-FFF2-40B4-BE49-F238E27FC236}">
                <a16:creationId xmlns:a16="http://schemas.microsoft.com/office/drawing/2014/main" id="{866F1F46-8BF7-F44D-A5DD-18169F1AE240}"/>
              </a:ext>
            </a:extLst>
          </p:cNvPr>
          <p:cNvSpPr>
            <a:spLocks noGrp="1"/>
          </p:cNvSpPr>
          <p:nvPr>
            <p:ph type="pic" idx="18"/>
          </p:nvPr>
        </p:nvSpPr>
        <p:spPr>
          <a:xfrm>
            <a:off x="4232001" y="228695"/>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Picture Placeholder 2">
            <a:extLst>
              <a:ext uri="{FF2B5EF4-FFF2-40B4-BE49-F238E27FC236}">
                <a16:creationId xmlns:a16="http://schemas.microsoft.com/office/drawing/2014/main" id="{7894623B-99F7-2F4D-9850-025DD83A6B81}"/>
              </a:ext>
            </a:extLst>
          </p:cNvPr>
          <p:cNvSpPr>
            <a:spLocks noGrp="1"/>
          </p:cNvSpPr>
          <p:nvPr>
            <p:ph type="pic" idx="19"/>
          </p:nvPr>
        </p:nvSpPr>
        <p:spPr>
          <a:xfrm>
            <a:off x="8220676" y="228695"/>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8" name="Picture Placeholder 2">
            <a:extLst>
              <a:ext uri="{FF2B5EF4-FFF2-40B4-BE49-F238E27FC236}">
                <a16:creationId xmlns:a16="http://schemas.microsoft.com/office/drawing/2014/main" id="{41C6DE6A-0373-D246-8CE8-F9B099C43961}"/>
              </a:ext>
            </a:extLst>
          </p:cNvPr>
          <p:cNvSpPr>
            <a:spLocks noGrp="1"/>
          </p:cNvSpPr>
          <p:nvPr>
            <p:ph type="pic" idx="20"/>
          </p:nvPr>
        </p:nvSpPr>
        <p:spPr>
          <a:xfrm>
            <a:off x="243325" y="3555219"/>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9" name="Picture Placeholder 2">
            <a:extLst>
              <a:ext uri="{FF2B5EF4-FFF2-40B4-BE49-F238E27FC236}">
                <a16:creationId xmlns:a16="http://schemas.microsoft.com/office/drawing/2014/main" id="{D1F7FCD7-932F-4E4F-98BF-E867350B2526}"/>
              </a:ext>
            </a:extLst>
          </p:cNvPr>
          <p:cNvSpPr>
            <a:spLocks noGrp="1"/>
          </p:cNvSpPr>
          <p:nvPr>
            <p:ph type="pic" idx="21"/>
          </p:nvPr>
        </p:nvSpPr>
        <p:spPr>
          <a:xfrm>
            <a:off x="4232001" y="3555219"/>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0" name="Picture Placeholder 2">
            <a:extLst>
              <a:ext uri="{FF2B5EF4-FFF2-40B4-BE49-F238E27FC236}">
                <a16:creationId xmlns:a16="http://schemas.microsoft.com/office/drawing/2014/main" id="{333CB904-35D1-654C-8571-0DC1F098EF99}"/>
              </a:ext>
            </a:extLst>
          </p:cNvPr>
          <p:cNvSpPr>
            <a:spLocks noGrp="1"/>
          </p:cNvSpPr>
          <p:nvPr>
            <p:ph type="pic" idx="22"/>
          </p:nvPr>
        </p:nvSpPr>
        <p:spPr>
          <a:xfrm>
            <a:off x="8220676" y="3555219"/>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93126124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27_Six image_Grey">
    <p:bg>
      <p:bgPr>
        <a:solidFill>
          <a:schemeClr val="accent2"/>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25F4D8C3-44DC-EC4C-8218-9817862AD8B2}"/>
              </a:ext>
            </a:extLst>
          </p:cNvPr>
          <p:cNvSpPr>
            <a:spLocks noGrp="1"/>
          </p:cNvSpPr>
          <p:nvPr>
            <p:ph type="pic" idx="17"/>
          </p:nvPr>
        </p:nvSpPr>
        <p:spPr>
          <a:xfrm>
            <a:off x="243325" y="228695"/>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Picture Placeholder 2">
            <a:extLst>
              <a:ext uri="{FF2B5EF4-FFF2-40B4-BE49-F238E27FC236}">
                <a16:creationId xmlns:a16="http://schemas.microsoft.com/office/drawing/2014/main" id="{866F1F46-8BF7-F44D-A5DD-18169F1AE240}"/>
              </a:ext>
            </a:extLst>
          </p:cNvPr>
          <p:cNvSpPr>
            <a:spLocks noGrp="1"/>
          </p:cNvSpPr>
          <p:nvPr>
            <p:ph type="pic" idx="18"/>
          </p:nvPr>
        </p:nvSpPr>
        <p:spPr>
          <a:xfrm>
            <a:off x="4232001" y="228695"/>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Picture Placeholder 2">
            <a:extLst>
              <a:ext uri="{FF2B5EF4-FFF2-40B4-BE49-F238E27FC236}">
                <a16:creationId xmlns:a16="http://schemas.microsoft.com/office/drawing/2014/main" id="{7894623B-99F7-2F4D-9850-025DD83A6B81}"/>
              </a:ext>
            </a:extLst>
          </p:cNvPr>
          <p:cNvSpPr>
            <a:spLocks noGrp="1"/>
          </p:cNvSpPr>
          <p:nvPr>
            <p:ph type="pic" idx="19"/>
          </p:nvPr>
        </p:nvSpPr>
        <p:spPr>
          <a:xfrm>
            <a:off x="8220676" y="228695"/>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8" name="Picture Placeholder 2">
            <a:extLst>
              <a:ext uri="{FF2B5EF4-FFF2-40B4-BE49-F238E27FC236}">
                <a16:creationId xmlns:a16="http://schemas.microsoft.com/office/drawing/2014/main" id="{41C6DE6A-0373-D246-8CE8-F9B099C43961}"/>
              </a:ext>
            </a:extLst>
          </p:cNvPr>
          <p:cNvSpPr>
            <a:spLocks noGrp="1"/>
          </p:cNvSpPr>
          <p:nvPr>
            <p:ph type="pic" idx="20"/>
          </p:nvPr>
        </p:nvSpPr>
        <p:spPr>
          <a:xfrm>
            <a:off x="243325" y="3555219"/>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9" name="Picture Placeholder 2">
            <a:extLst>
              <a:ext uri="{FF2B5EF4-FFF2-40B4-BE49-F238E27FC236}">
                <a16:creationId xmlns:a16="http://schemas.microsoft.com/office/drawing/2014/main" id="{D1F7FCD7-932F-4E4F-98BF-E867350B2526}"/>
              </a:ext>
            </a:extLst>
          </p:cNvPr>
          <p:cNvSpPr>
            <a:spLocks noGrp="1"/>
          </p:cNvSpPr>
          <p:nvPr>
            <p:ph type="pic" idx="21"/>
          </p:nvPr>
        </p:nvSpPr>
        <p:spPr>
          <a:xfrm>
            <a:off x="4232001" y="3555219"/>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0" name="Picture Placeholder 2">
            <a:extLst>
              <a:ext uri="{FF2B5EF4-FFF2-40B4-BE49-F238E27FC236}">
                <a16:creationId xmlns:a16="http://schemas.microsoft.com/office/drawing/2014/main" id="{333CB904-35D1-654C-8571-0DC1F098EF99}"/>
              </a:ext>
            </a:extLst>
          </p:cNvPr>
          <p:cNvSpPr>
            <a:spLocks noGrp="1"/>
          </p:cNvSpPr>
          <p:nvPr>
            <p:ph type="pic" idx="22"/>
          </p:nvPr>
        </p:nvSpPr>
        <p:spPr>
          <a:xfrm>
            <a:off x="8220676" y="3555219"/>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7124266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03_Title_Image A">
    <p:bg>
      <p:bgPr>
        <a:solidFill>
          <a:schemeClr val="bg1"/>
        </a:solidFill>
        <a:effectLst/>
      </p:bgPr>
    </p:bg>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9F1054B8-5980-BB49-AFA2-A95618397325}"/>
              </a:ext>
            </a:extLst>
          </p:cNvPr>
          <p:cNvSpPr>
            <a:spLocks noGrp="1"/>
          </p:cNvSpPr>
          <p:nvPr>
            <p:ph type="pic" idx="10"/>
          </p:nvPr>
        </p:nvSpPr>
        <p:spPr>
          <a:xfrm>
            <a:off x="-24686" y="-27541"/>
            <a:ext cx="12216685" cy="688554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Title 1">
            <a:extLst>
              <a:ext uri="{FF2B5EF4-FFF2-40B4-BE49-F238E27FC236}">
                <a16:creationId xmlns:a16="http://schemas.microsoft.com/office/drawing/2014/main" id="{F36A10D9-6DDC-1A46-AEE4-BA5A433B264F}"/>
              </a:ext>
            </a:extLst>
          </p:cNvPr>
          <p:cNvSpPr>
            <a:spLocks noGrp="1"/>
          </p:cNvSpPr>
          <p:nvPr>
            <p:ph type="ctrTitle"/>
          </p:nvPr>
        </p:nvSpPr>
        <p:spPr>
          <a:xfrm>
            <a:off x="371061" y="365730"/>
            <a:ext cx="7974286" cy="2387600"/>
          </a:xfrm>
        </p:spPr>
        <p:txBody>
          <a:bodyPr anchor="t"/>
          <a:lstStyle>
            <a:lvl1pPr algn="l">
              <a:defRPr sz="7200">
                <a:solidFill>
                  <a:schemeClr val="accent6"/>
                </a:solidFill>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4FFE6E8E-AA2E-AB41-B8F9-DC0924FD13FC}"/>
              </a:ext>
            </a:extLst>
          </p:cNvPr>
          <p:cNvSpPr>
            <a:spLocks noGrp="1"/>
          </p:cNvSpPr>
          <p:nvPr>
            <p:ph type="subTitle" idx="1"/>
          </p:nvPr>
        </p:nvSpPr>
        <p:spPr>
          <a:xfrm>
            <a:off x="371061" y="5526158"/>
            <a:ext cx="11449877" cy="1020848"/>
          </a:xfrm>
        </p:spPr>
        <p:txBody>
          <a:bodyPr anchor="b"/>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Text Placeholder 10">
            <a:extLst>
              <a:ext uri="{FF2B5EF4-FFF2-40B4-BE49-F238E27FC236}">
                <a16:creationId xmlns:a16="http://schemas.microsoft.com/office/drawing/2014/main" id="{E2CA566A-47B6-7443-B52F-456625224C99}"/>
              </a:ext>
            </a:extLst>
          </p:cNvPr>
          <p:cNvSpPr>
            <a:spLocks noGrp="1"/>
          </p:cNvSpPr>
          <p:nvPr>
            <p:ph type="body" sz="quarter" idx="12" hasCustomPrompt="1"/>
          </p:nvPr>
        </p:nvSpPr>
        <p:spPr>
          <a:xfrm>
            <a:off x="9967913" y="365125"/>
            <a:ext cx="1852612" cy="1852613"/>
          </a:xfrm>
          <a:blipFill>
            <a:blip r:embed="rId2">
              <a:extLst>
                <a:ext uri="{96DAC541-7B7A-43D3-8B79-37D633B846F1}">
                  <asvg:svgBlip xmlns:asvg="http://schemas.microsoft.com/office/drawing/2016/SVG/main" r:embed="rId3"/>
                </a:ext>
              </a:extLst>
            </a:blip>
            <a:stretch>
              <a:fillRect/>
            </a:stretch>
          </a:blipFill>
        </p:spPr>
        <p:txBody>
          <a:bodyPr/>
          <a:lstStyle>
            <a:lvl1pPr marL="0" indent="0">
              <a:buFont typeface="Arial" panose="020B0604020202020204" pitchFamily="34" charset="0"/>
              <a:buNone/>
              <a:defRPr/>
            </a:lvl1pPr>
          </a:lstStyle>
          <a:p>
            <a:pPr lvl="0"/>
            <a:r>
              <a:rPr lang="en-GB" dirty="0"/>
              <a:t> </a:t>
            </a:r>
            <a:endParaRPr lang="en-US" dirty="0"/>
          </a:p>
        </p:txBody>
      </p:sp>
    </p:spTree>
    <p:extLst>
      <p:ext uri="{BB962C8B-B14F-4D97-AF65-F5344CB8AC3E}">
        <p14:creationId xmlns:p14="http://schemas.microsoft.com/office/powerpoint/2010/main" val="310461513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27_Six image_Orange">
    <p:bg>
      <p:bgPr>
        <a:solidFill>
          <a:schemeClr val="accent3"/>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25F4D8C3-44DC-EC4C-8218-9817862AD8B2}"/>
              </a:ext>
            </a:extLst>
          </p:cNvPr>
          <p:cNvSpPr>
            <a:spLocks noGrp="1"/>
          </p:cNvSpPr>
          <p:nvPr>
            <p:ph type="pic" idx="17"/>
          </p:nvPr>
        </p:nvSpPr>
        <p:spPr>
          <a:xfrm>
            <a:off x="243325" y="228695"/>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Picture Placeholder 2">
            <a:extLst>
              <a:ext uri="{FF2B5EF4-FFF2-40B4-BE49-F238E27FC236}">
                <a16:creationId xmlns:a16="http://schemas.microsoft.com/office/drawing/2014/main" id="{866F1F46-8BF7-F44D-A5DD-18169F1AE240}"/>
              </a:ext>
            </a:extLst>
          </p:cNvPr>
          <p:cNvSpPr>
            <a:spLocks noGrp="1"/>
          </p:cNvSpPr>
          <p:nvPr>
            <p:ph type="pic" idx="18"/>
          </p:nvPr>
        </p:nvSpPr>
        <p:spPr>
          <a:xfrm>
            <a:off x="4232001" y="228695"/>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Picture Placeholder 2">
            <a:extLst>
              <a:ext uri="{FF2B5EF4-FFF2-40B4-BE49-F238E27FC236}">
                <a16:creationId xmlns:a16="http://schemas.microsoft.com/office/drawing/2014/main" id="{7894623B-99F7-2F4D-9850-025DD83A6B81}"/>
              </a:ext>
            </a:extLst>
          </p:cNvPr>
          <p:cNvSpPr>
            <a:spLocks noGrp="1"/>
          </p:cNvSpPr>
          <p:nvPr>
            <p:ph type="pic" idx="19"/>
          </p:nvPr>
        </p:nvSpPr>
        <p:spPr>
          <a:xfrm>
            <a:off x="8220676" y="228695"/>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8" name="Picture Placeholder 2">
            <a:extLst>
              <a:ext uri="{FF2B5EF4-FFF2-40B4-BE49-F238E27FC236}">
                <a16:creationId xmlns:a16="http://schemas.microsoft.com/office/drawing/2014/main" id="{41C6DE6A-0373-D246-8CE8-F9B099C43961}"/>
              </a:ext>
            </a:extLst>
          </p:cNvPr>
          <p:cNvSpPr>
            <a:spLocks noGrp="1"/>
          </p:cNvSpPr>
          <p:nvPr>
            <p:ph type="pic" idx="20"/>
          </p:nvPr>
        </p:nvSpPr>
        <p:spPr>
          <a:xfrm>
            <a:off x="243325" y="3555219"/>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9" name="Picture Placeholder 2">
            <a:extLst>
              <a:ext uri="{FF2B5EF4-FFF2-40B4-BE49-F238E27FC236}">
                <a16:creationId xmlns:a16="http://schemas.microsoft.com/office/drawing/2014/main" id="{D1F7FCD7-932F-4E4F-98BF-E867350B2526}"/>
              </a:ext>
            </a:extLst>
          </p:cNvPr>
          <p:cNvSpPr>
            <a:spLocks noGrp="1"/>
          </p:cNvSpPr>
          <p:nvPr>
            <p:ph type="pic" idx="21"/>
          </p:nvPr>
        </p:nvSpPr>
        <p:spPr>
          <a:xfrm>
            <a:off x="4232001" y="3555219"/>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0" name="Picture Placeholder 2">
            <a:extLst>
              <a:ext uri="{FF2B5EF4-FFF2-40B4-BE49-F238E27FC236}">
                <a16:creationId xmlns:a16="http://schemas.microsoft.com/office/drawing/2014/main" id="{333CB904-35D1-654C-8571-0DC1F098EF99}"/>
              </a:ext>
            </a:extLst>
          </p:cNvPr>
          <p:cNvSpPr>
            <a:spLocks noGrp="1"/>
          </p:cNvSpPr>
          <p:nvPr>
            <p:ph type="pic" idx="22"/>
          </p:nvPr>
        </p:nvSpPr>
        <p:spPr>
          <a:xfrm>
            <a:off x="8220676" y="3555219"/>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9513476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27_Six image_Teal">
    <p:bg>
      <p:bgPr>
        <a:solidFill>
          <a:schemeClr val="accent4"/>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25F4D8C3-44DC-EC4C-8218-9817862AD8B2}"/>
              </a:ext>
            </a:extLst>
          </p:cNvPr>
          <p:cNvSpPr>
            <a:spLocks noGrp="1"/>
          </p:cNvSpPr>
          <p:nvPr>
            <p:ph type="pic" idx="17"/>
          </p:nvPr>
        </p:nvSpPr>
        <p:spPr>
          <a:xfrm>
            <a:off x="243325" y="228695"/>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Picture Placeholder 2">
            <a:extLst>
              <a:ext uri="{FF2B5EF4-FFF2-40B4-BE49-F238E27FC236}">
                <a16:creationId xmlns:a16="http://schemas.microsoft.com/office/drawing/2014/main" id="{866F1F46-8BF7-F44D-A5DD-18169F1AE240}"/>
              </a:ext>
            </a:extLst>
          </p:cNvPr>
          <p:cNvSpPr>
            <a:spLocks noGrp="1"/>
          </p:cNvSpPr>
          <p:nvPr>
            <p:ph type="pic" idx="18"/>
          </p:nvPr>
        </p:nvSpPr>
        <p:spPr>
          <a:xfrm>
            <a:off x="4232001" y="228695"/>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Picture Placeholder 2">
            <a:extLst>
              <a:ext uri="{FF2B5EF4-FFF2-40B4-BE49-F238E27FC236}">
                <a16:creationId xmlns:a16="http://schemas.microsoft.com/office/drawing/2014/main" id="{7894623B-99F7-2F4D-9850-025DD83A6B81}"/>
              </a:ext>
            </a:extLst>
          </p:cNvPr>
          <p:cNvSpPr>
            <a:spLocks noGrp="1"/>
          </p:cNvSpPr>
          <p:nvPr>
            <p:ph type="pic" idx="19"/>
          </p:nvPr>
        </p:nvSpPr>
        <p:spPr>
          <a:xfrm>
            <a:off x="8220676" y="228695"/>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8" name="Picture Placeholder 2">
            <a:extLst>
              <a:ext uri="{FF2B5EF4-FFF2-40B4-BE49-F238E27FC236}">
                <a16:creationId xmlns:a16="http://schemas.microsoft.com/office/drawing/2014/main" id="{41C6DE6A-0373-D246-8CE8-F9B099C43961}"/>
              </a:ext>
            </a:extLst>
          </p:cNvPr>
          <p:cNvSpPr>
            <a:spLocks noGrp="1"/>
          </p:cNvSpPr>
          <p:nvPr>
            <p:ph type="pic" idx="20"/>
          </p:nvPr>
        </p:nvSpPr>
        <p:spPr>
          <a:xfrm>
            <a:off x="243325" y="3555219"/>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9" name="Picture Placeholder 2">
            <a:extLst>
              <a:ext uri="{FF2B5EF4-FFF2-40B4-BE49-F238E27FC236}">
                <a16:creationId xmlns:a16="http://schemas.microsoft.com/office/drawing/2014/main" id="{D1F7FCD7-932F-4E4F-98BF-E867350B2526}"/>
              </a:ext>
            </a:extLst>
          </p:cNvPr>
          <p:cNvSpPr>
            <a:spLocks noGrp="1"/>
          </p:cNvSpPr>
          <p:nvPr>
            <p:ph type="pic" idx="21"/>
          </p:nvPr>
        </p:nvSpPr>
        <p:spPr>
          <a:xfrm>
            <a:off x="4232001" y="3555219"/>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0" name="Picture Placeholder 2">
            <a:extLst>
              <a:ext uri="{FF2B5EF4-FFF2-40B4-BE49-F238E27FC236}">
                <a16:creationId xmlns:a16="http://schemas.microsoft.com/office/drawing/2014/main" id="{333CB904-35D1-654C-8571-0DC1F098EF99}"/>
              </a:ext>
            </a:extLst>
          </p:cNvPr>
          <p:cNvSpPr>
            <a:spLocks noGrp="1"/>
          </p:cNvSpPr>
          <p:nvPr>
            <p:ph type="pic" idx="22"/>
          </p:nvPr>
        </p:nvSpPr>
        <p:spPr>
          <a:xfrm>
            <a:off x="8220676" y="3555219"/>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14592329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27_Six image_Yellow">
    <p:bg>
      <p:bgPr>
        <a:solidFill>
          <a:schemeClr val="accent5"/>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25F4D8C3-44DC-EC4C-8218-9817862AD8B2}"/>
              </a:ext>
            </a:extLst>
          </p:cNvPr>
          <p:cNvSpPr>
            <a:spLocks noGrp="1"/>
          </p:cNvSpPr>
          <p:nvPr>
            <p:ph type="pic" idx="17"/>
          </p:nvPr>
        </p:nvSpPr>
        <p:spPr>
          <a:xfrm>
            <a:off x="243325" y="228695"/>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Picture Placeholder 2">
            <a:extLst>
              <a:ext uri="{FF2B5EF4-FFF2-40B4-BE49-F238E27FC236}">
                <a16:creationId xmlns:a16="http://schemas.microsoft.com/office/drawing/2014/main" id="{866F1F46-8BF7-F44D-A5DD-18169F1AE240}"/>
              </a:ext>
            </a:extLst>
          </p:cNvPr>
          <p:cNvSpPr>
            <a:spLocks noGrp="1"/>
          </p:cNvSpPr>
          <p:nvPr>
            <p:ph type="pic" idx="18"/>
          </p:nvPr>
        </p:nvSpPr>
        <p:spPr>
          <a:xfrm>
            <a:off x="4232001" y="228695"/>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Picture Placeholder 2">
            <a:extLst>
              <a:ext uri="{FF2B5EF4-FFF2-40B4-BE49-F238E27FC236}">
                <a16:creationId xmlns:a16="http://schemas.microsoft.com/office/drawing/2014/main" id="{7894623B-99F7-2F4D-9850-025DD83A6B81}"/>
              </a:ext>
            </a:extLst>
          </p:cNvPr>
          <p:cNvSpPr>
            <a:spLocks noGrp="1"/>
          </p:cNvSpPr>
          <p:nvPr>
            <p:ph type="pic" idx="19"/>
          </p:nvPr>
        </p:nvSpPr>
        <p:spPr>
          <a:xfrm>
            <a:off x="8220676" y="228695"/>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8" name="Picture Placeholder 2">
            <a:extLst>
              <a:ext uri="{FF2B5EF4-FFF2-40B4-BE49-F238E27FC236}">
                <a16:creationId xmlns:a16="http://schemas.microsoft.com/office/drawing/2014/main" id="{41C6DE6A-0373-D246-8CE8-F9B099C43961}"/>
              </a:ext>
            </a:extLst>
          </p:cNvPr>
          <p:cNvSpPr>
            <a:spLocks noGrp="1"/>
          </p:cNvSpPr>
          <p:nvPr>
            <p:ph type="pic" idx="20"/>
          </p:nvPr>
        </p:nvSpPr>
        <p:spPr>
          <a:xfrm>
            <a:off x="243325" y="3555219"/>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9" name="Picture Placeholder 2">
            <a:extLst>
              <a:ext uri="{FF2B5EF4-FFF2-40B4-BE49-F238E27FC236}">
                <a16:creationId xmlns:a16="http://schemas.microsoft.com/office/drawing/2014/main" id="{D1F7FCD7-932F-4E4F-98BF-E867350B2526}"/>
              </a:ext>
            </a:extLst>
          </p:cNvPr>
          <p:cNvSpPr>
            <a:spLocks noGrp="1"/>
          </p:cNvSpPr>
          <p:nvPr>
            <p:ph type="pic" idx="21"/>
          </p:nvPr>
        </p:nvSpPr>
        <p:spPr>
          <a:xfrm>
            <a:off x="4232001" y="3555219"/>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0" name="Picture Placeholder 2">
            <a:extLst>
              <a:ext uri="{FF2B5EF4-FFF2-40B4-BE49-F238E27FC236}">
                <a16:creationId xmlns:a16="http://schemas.microsoft.com/office/drawing/2014/main" id="{333CB904-35D1-654C-8571-0DC1F098EF99}"/>
              </a:ext>
            </a:extLst>
          </p:cNvPr>
          <p:cNvSpPr>
            <a:spLocks noGrp="1"/>
          </p:cNvSpPr>
          <p:nvPr>
            <p:ph type="pic" idx="22"/>
          </p:nvPr>
        </p:nvSpPr>
        <p:spPr>
          <a:xfrm>
            <a:off x="8220676" y="3555219"/>
            <a:ext cx="3698053" cy="3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401080306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28_Thank you">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9AB0A4ED-2314-3D4C-B853-E210126D10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68248" y="365731"/>
            <a:ext cx="1852690" cy="1852690"/>
          </a:xfrm>
          <a:prstGeom prst="rect">
            <a:avLst/>
          </a:prstGeom>
        </p:spPr>
      </p:pic>
      <p:sp>
        <p:nvSpPr>
          <p:cNvPr id="6" name="Title 1">
            <a:extLst>
              <a:ext uri="{FF2B5EF4-FFF2-40B4-BE49-F238E27FC236}">
                <a16:creationId xmlns:a16="http://schemas.microsoft.com/office/drawing/2014/main" id="{313B391B-0D66-E040-9DEA-5724859814EB}"/>
              </a:ext>
            </a:extLst>
          </p:cNvPr>
          <p:cNvSpPr txBox="1">
            <a:spLocks/>
          </p:cNvSpPr>
          <p:nvPr userDrawn="1"/>
        </p:nvSpPr>
        <p:spPr>
          <a:xfrm>
            <a:off x="371060" y="4162530"/>
            <a:ext cx="8520691" cy="23876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7200" b="1" i="0" kern="1200">
                <a:solidFill>
                  <a:schemeClr val="accent6"/>
                </a:solidFill>
                <a:latin typeface="Roobert" pitchFamily="2" charset="77"/>
                <a:ea typeface="+mj-ea"/>
                <a:cs typeface="+mj-cs"/>
              </a:defRPr>
            </a:lvl1pPr>
          </a:lstStyle>
          <a:p>
            <a:r>
              <a:rPr lang="en-GB" sz="13000" dirty="0"/>
              <a:t>Thank you</a:t>
            </a:r>
            <a:endParaRPr lang="en-US" sz="13000" dirty="0"/>
          </a:p>
        </p:txBody>
      </p:sp>
    </p:spTree>
    <p:extLst>
      <p:ext uri="{BB962C8B-B14F-4D97-AF65-F5344CB8AC3E}">
        <p14:creationId xmlns:p14="http://schemas.microsoft.com/office/powerpoint/2010/main" val="175898684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28_Thank you_Black">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13B391B-0D66-E040-9DEA-5724859814EB}"/>
              </a:ext>
            </a:extLst>
          </p:cNvPr>
          <p:cNvSpPr txBox="1">
            <a:spLocks/>
          </p:cNvSpPr>
          <p:nvPr userDrawn="1"/>
        </p:nvSpPr>
        <p:spPr>
          <a:xfrm>
            <a:off x="371060" y="4162530"/>
            <a:ext cx="8520691" cy="23876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7200" b="1" i="0" kern="1200">
                <a:solidFill>
                  <a:schemeClr val="accent6"/>
                </a:solidFill>
                <a:latin typeface="Roobert" pitchFamily="2" charset="77"/>
                <a:ea typeface="+mj-ea"/>
                <a:cs typeface="+mj-cs"/>
              </a:defRPr>
            </a:lvl1pPr>
          </a:lstStyle>
          <a:p>
            <a:r>
              <a:rPr lang="en-GB" sz="13000" dirty="0">
                <a:solidFill>
                  <a:schemeClr val="bg1"/>
                </a:solidFill>
              </a:rPr>
              <a:t>Thank you</a:t>
            </a:r>
            <a:endParaRPr lang="en-US" sz="13000" dirty="0">
              <a:solidFill>
                <a:schemeClr val="bg1"/>
              </a:solidFill>
            </a:endParaRPr>
          </a:p>
        </p:txBody>
      </p:sp>
      <p:pic>
        <p:nvPicPr>
          <p:cNvPr id="7" name="Graphic 6">
            <a:extLst>
              <a:ext uri="{FF2B5EF4-FFF2-40B4-BE49-F238E27FC236}">
                <a16:creationId xmlns:a16="http://schemas.microsoft.com/office/drawing/2014/main" id="{DB8425E8-6AAF-4246-AB08-6C90605042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68248" y="365731"/>
            <a:ext cx="1852690" cy="1852690"/>
          </a:xfrm>
          <a:prstGeom prst="rect">
            <a:avLst/>
          </a:prstGeom>
        </p:spPr>
      </p:pic>
    </p:spTree>
    <p:extLst>
      <p:ext uri="{BB962C8B-B14F-4D97-AF65-F5344CB8AC3E}">
        <p14:creationId xmlns:p14="http://schemas.microsoft.com/office/powerpoint/2010/main" val="148983416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28_Thank you_Red">
    <p:bg>
      <p:bgPr>
        <a:solidFill>
          <a:schemeClr val="accent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9AB0A4ED-2314-3D4C-B853-E210126D10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68248" y="365731"/>
            <a:ext cx="1852690" cy="1852690"/>
          </a:xfrm>
          <a:prstGeom prst="rect">
            <a:avLst/>
          </a:prstGeom>
        </p:spPr>
      </p:pic>
      <p:sp>
        <p:nvSpPr>
          <p:cNvPr id="6" name="Title 1">
            <a:extLst>
              <a:ext uri="{FF2B5EF4-FFF2-40B4-BE49-F238E27FC236}">
                <a16:creationId xmlns:a16="http://schemas.microsoft.com/office/drawing/2014/main" id="{313B391B-0D66-E040-9DEA-5724859814EB}"/>
              </a:ext>
            </a:extLst>
          </p:cNvPr>
          <p:cNvSpPr txBox="1">
            <a:spLocks/>
          </p:cNvSpPr>
          <p:nvPr userDrawn="1"/>
        </p:nvSpPr>
        <p:spPr>
          <a:xfrm>
            <a:off x="371060" y="4162530"/>
            <a:ext cx="8520691" cy="23876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7200" b="1" i="0" kern="1200">
                <a:solidFill>
                  <a:schemeClr val="accent6"/>
                </a:solidFill>
                <a:latin typeface="Roobert" pitchFamily="2" charset="77"/>
                <a:ea typeface="+mj-ea"/>
                <a:cs typeface="+mj-cs"/>
              </a:defRPr>
            </a:lvl1pPr>
          </a:lstStyle>
          <a:p>
            <a:r>
              <a:rPr lang="en-GB" sz="13000" dirty="0"/>
              <a:t>Thank you</a:t>
            </a:r>
            <a:endParaRPr lang="en-US" sz="13000" dirty="0"/>
          </a:p>
        </p:txBody>
      </p:sp>
    </p:spTree>
    <p:extLst>
      <p:ext uri="{BB962C8B-B14F-4D97-AF65-F5344CB8AC3E}">
        <p14:creationId xmlns:p14="http://schemas.microsoft.com/office/powerpoint/2010/main" val="425122713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28_Thank you_Grey">
    <p:bg>
      <p:bgPr>
        <a:solidFill>
          <a:schemeClr val="accent2"/>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9AB0A4ED-2314-3D4C-B853-E210126D10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68248" y="365731"/>
            <a:ext cx="1852690" cy="1852690"/>
          </a:xfrm>
          <a:prstGeom prst="rect">
            <a:avLst/>
          </a:prstGeom>
        </p:spPr>
      </p:pic>
      <p:sp>
        <p:nvSpPr>
          <p:cNvPr id="6" name="Title 1">
            <a:extLst>
              <a:ext uri="{FF2B5EF4-FFF2-40B4-BE49-F238E27FC236}">
                <a16:creationId xmlns:a16="http://schemas.microsoft.com/office/drawing/2014/main" id="{313B391B-0D66-E040-9DEA-5724859814EB}"/>
              </a:ext>
            </a:extLst>
          </p:cNvPr>
          <p:cNvSpPr txBox="1">
            <a:spLocks/>
          </p:cNvSpPr>
          <p:nvPr userDrawn="1"/>
        </p:nvSpPr>
        <p:spPr>
          <a:xfrm>
            <a:off x="371060" y="4162530"/>
            <a:ext cx="8520691" cy="23876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7200" b="1" i="0" kern="1200">
                <a:solidFill>
                  <a:schemeClr val="accent6"/>
                </a:solidFill>
                <a:latin typeface="Roobert" pitchFamily="2" charset="77"/>
                <a:ea typeface="+mj-ea"/>
                <a:cs typeface="+mj-cs"/>
              </a:defRPr>
            </a:lvl1pPr>
          </a:lstStyle>
          <a:p>
            <a:r>
              <a:rPr lang="en-GB" sz="13000" dirty="0"/>
              <a:t>Thank you</a:t>
            </a:r>
            <a:endParaRPr lang="en-US" sz="13000" dirty="0"/>
          </a:p>
        </p:txBody>
      </p:sp>
    </p:spTree>
    <p:extLst>
      <p:ext uri="{BB962C8B-B14F-4D97-AF65-F5344CB8AC3E}">
        <p14:creationId xmlns:p14="http://schemas.microsoft.com/office/powerpoint/2010/main" val="1469641424"/>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28_Thank you_Orange">
    <p:bg>
      <p:bgPr>
        <a:solidFill>
          <a:schemeClr val="accent3"/>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9AB0A4ED-2314-3D4C-B853-E210126D10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68248" y="365731"/>
            <a:ext cx="1852690" cy="1852690"/>
          </a:xfrm>
          <a:prstGeom prst="rect">
            <a:avLst/>
          </a:prstGeom>
        </p:spPr>
      </p:pic>
      <p:sp>
        <p:nvSpPr>
          <p:cNvPr id="6" name="Title 1">
            <a:extLst>
              <a:ext uri="{FF2B5EF4-FFF2-40B4-BE49-F238E27FC236}">
                <a16:creationId xmlns:a16="http://schemas.microsoft.com/office/drawing/2014/main" id="{313B391B-0D66-E040-9DEA-5724859814EB}"/>
              </a:ext>
            </a:extLst>
          </p:cNvPr>
          <p:cNvSpPr txBox="1">
            <a:spLocks/>
          </p:cNvSpPr>
          <p:nvPr userDrawn="1"/>
        </p:nvSpPr>
        <p:spPr>
          <a:xfrm>
            <a:off x="371060" y="4162530"/>
            <a:ext cx="8520691" cy="23876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7200" b="1" i="0" kern="1200">
                <a:solidFill>
                  <a:schemeClr val="accent6"/>
                </a:solidFill>
                <a:latin typeface="Roobert" pitchFamily="2" charset="77"/>
                <a:ea typeface="+mj-ea"/>
                <a:cs typeface="+mj-cs"/>
              </a:defRPr>
            </a:lvl1pPr>
          </a:lstStyle>
          <a:p>
            <a:r>
              <a:rPr lang="en-GB" sz="13000" dirty="0"/>
              <a:t>Thank you</a:t>
            </a:r>
            <a:endParaRPr lang="en-US" sz="13000" dirty="0"/>
          </a:p>
        </p:txBody>
      </p:sp>
    </p:spTree>
    <p:extLst>
      <p:ext uri="{BB962C8B-B14F-4D97-AF65-F5344CB8AC3E}">
        <p14:creationId xmlns:p14="http://schemas.microsoft.com/office/powerpoint/2010/main" val="315882328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28_Thank you_Teal">
    <p:bg>
      <p:bgPr>
        <a:solidFill>
          <a:schemeClr val="accent4"/>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9AB0A4ED-2314-3D4C-B853-E210126D10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68248" y="365731"/>
            <a:ext cx="1852690" cy="1852690"/>
          </a:xfrm>
          <a:prstGeom prst="rect">
            <a:avLst/>
          </a:prstGeom>
        </p:spPr>
      </p:pic>
      <p:sp>
        <p:nvSpPr>
          <p:cNvPr id="6" name="Title 1">
            <a:extLst>
              <a:ext uri="{FF2B5EF4-FFF2-40B4-BE49-F238E27FC236}">
                <a16:creationId xmlns:a16="http://schemas.microsoft.com/office/drawing/2014/main" id="{313B391B-0D66-E040-9DEA-5724859814EB}"/>
              </a:ext>
            </a:extLst>
          </p:cNvPr>
          <p:cNvSpPr txBox="1">
            <a:spLocks/>
          </p:cNvSpPr>
          <p:nvPr userDrawn="1"/>
        </p:nvSpPr>
        <p:spPr>
          <a:xfrm>
            <a:off x="371060" y="4162530"/>
            <a:ext cx="8520691" cy="23876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7200" b="1" i="0" kern="1200">
                <a:solidFill>
                  <a:schemeClr val="accent6"/>
                </a:solidFill>
                <a:latin typeface="Roobert" pitchFamily="2" charset="77"/>
                <a:ea typeface="+mj-ea"/>
                <a:cs typeface="+mj-cs"/>
              </a:defRPr>
            </a:lvl1pPr>
          </a:lstStyle>
          <a:p>
            <a:r>
              <a:rPr lang="en-GB" sz="13000" dirty="0"/>
              <a:t>Thank you</a:t>
            </a:r>
            <a:endParaRPr lang="en-US" sz="13000" dirty="0"/>
          </a:p>
        </p:txBody>
      </p:sp>
    </p:spTree>
    <p:extLst>
      <p:ext uri="{BB962C8B-B14F-4D97-AF65-F5344CB8AC3E}">
        <p14:creationId xmlns:p14="http://schemas.microsoft.com/office/powerpoint/2010/main" val="379935880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31_Title Slide_Yellow">
    <p:bg>
      <p:bgPr>
        <a:solidFill>
          <a:schemeClr val="accent5"/>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9AB0A4ED-2314-3D4C-B853-E210126D10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68248" y="365731"/>
            <a:ext cx="1852690" cy="1852690"/>
          </a:xfrm>
          <a:prstGeom prst="rect">
            <a:avLst/>
          </a:prstGeom>
        </p:spPr>
      </p:pic>
      <p:sp>
        <p:nvSpPr>
          <p:cNvPr id="6" name="Title 1">
            <a:extLst>
              <a:ext uri="{FF2B5EF4-FFF2-40B4-BE49-F238E27FC236}">
                <a16:creationId xmlns:a16="http://schemas.microsoft.com/office/drawing/2014/main" id="{313B391B-0D66-E040-9DEA-5724859814EB}"/>
              </a:ext>
            </a:extLst>
          </p:cNvPr>
          <p:cNvSpPr txBox="1">
            <a:spLocks/>
          </p:cNvSpPr>
          <p:nvPr userDrawn="1"/>
        </p:nvSpPr>
        <p:spPr>
          <a:xfrm>
            <a:off x="371060" y="4162530"/>
            <a:ext cx="8520691" cy="23876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7200" b="1" i="0" kern="1200">
                <a:solidFill>
                  <a:schemeClr val="accent6"/>
                </a:solidFill>
                <a:latin typeface="Roobert" pitchFamily="2" charset="77"/>
                <a:ea typeface="+mj-ea"/>
                <a:cs typeface="+mj-cs"/>
              </a:defRPr>
            </a:lvl1pPr>
          </a:lstStyle>
          <a:p>
            <a:r>
              <a:rPr lang="en-GB" sz="13000" dirty="0"/>
              <a:t>Thank you</a:t>
            </a:r>
            <a:endParaRPr lang="en-US" sz="13000" dirty="0"/>
          </a:p>
        </p:txBody>
      </p:sp>
    </p:spTree>
    <p:extLst>
      <p:ext uri="{BB962C8B-B14F-4D97-AF65-F5344CB8AC3E}">
        <p14:creationId xmlns:p14="http://schemas.microsoft.com/office/powerpoint/2010/main" val="22900182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03_Title_Image B">
    <p:bg>
      <p:bgPr>
        <a:solidFill>
          <a:schemeClr val="bg1"/>
        </a:solidFill>
        <a:effectLst/>
      </p:bgPr>
    </p:bg>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3CF51BBB-25CE-8F46-ACF1-E279E186F55E}"/>
              </a:ext>
            </a:extLst>
          </p:cNvPr>
          <p:cNvSpPr>
            <a:spLocks noGrp="1"/>
          </p:cNvSpPr>
          <p:nvPr>
            <p:ph type="pic" idx="10"/>
          </p:nvPr>
        </p:nvSpPr>
        <p:spPr>
          <a:xfrm>
            <a:off x="-24686" y="-27541"/>
            <a:ext cx="12216685" cy="688554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Title 1">
            <a:extLst>
              <a:ext uri="{FF2B5EF4-FFF2-40B4-BE49-F238E27FC236}">
                <a16:creationId xmlns:a16="http://schemas.microsoft.com/office/drawing/2014/main" id="{F36A10D9-6DDC-1A46-AEE4-BA5A433B264F}"/>
              </a:ext>
            </a:extLst>
          </p:cNvPr>
          <p:cNvSpPr>
            <a:spLocks noGrp="1"/>
          </p:cNvSpPr>
          <p:nvPr>
            <p:ph type="ctrTitle"/>
          </p:nvPr>
        </p:nvSpPr>
        <p:spPr>
          <a:xfrm>
            <a:off x="371061" y="365730"/>
            <a:ext cx="7974286" cy="2387600"/>
          </a:xfrm>
        </p:spPr>
        <p:txBody>
          <a:bodyPr anchor="t"/>
          <a:lstStyle>
            <a:lvl1pPr algn="l">
              <a:defRPr sz="7200">
                <a:solidFill>
                  <a:schemeClr val="bg1"/>
                </a:solidFill>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4FFE6E8E-AA2E-AB41-B8F9-DC0924FD13FC}"/>
              </a:ext>
            </a:extLst>
          </p:cNvPr>
          <p:cNvSpPr>
            <a:spLocks noGrp="1"/>
          </p:cNvSpPr>
          <p:nvPr>
            <p:ph type="subTitle" idx="1"/>
          </p:nvPr>
        </p:nvSpPr>
        <p:spPr>
          <a:xfrm>
            <a:off x="371061" y="5526158"/>
            <a:ext cx="11449877" cy="1020848"/>
          </a:xfrm>
        </p:spPr>
        <p:txBody>
          <a:bodyPr anchor="b"/>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Text Placeholder 10">
            <a:extLst>
              <a:ext uri="{FF2B5EF4-FFF2-40B4-BE49-F238E27FC236}">
                <a16:creationId xmlns:a16="http://schemas.microsoft.com/office/drawing/2014/main" id="{D0721C97-4DD7-0541-B4A8-EB636C333477}"/>
              </a:ext>
            </a:extLst>
          </p:cNvPr>
          <p:cNvSpPr>
            <a:spLocks noGrp="1"/>
          </p:cNvSpPr>
          <p:nvPr>
            <p:ph type="body" sz="quarter" idx="12" hasCustomPrompt="1"/>
          </p:nvPr>
        </p:nvSpPr>
        <p:spPr>
          <a:xfrm>
            <a:off x="9967913" y="365125"/>
            <a:ext cx="1852612" cy="1852613"/>
          </a:xfrm>
          <a:blipFill>
            <a:blip r:embed="rId2">
              <a:extLst>
                <a:ext uri="{96DAC541-7B7A-43D3-8B79-37D633B846F1}">
                  <asvg:svgBlip xmlns:asvg="http://schemas.microsoft.com/office/drawing/2016/SVG/main" r:embed="rId3"/>
                </a:ext>
              </a:extLst>
            </a:blip>
            <a:stretch>
              <a:fillRect/>
            </a:stretch>
          </a:blipFill>
        </p:spPr>
        <p:txBody>
          <a:bodyPr/>
          <a:lstStyle>
            <a:lvl1pPr marL="0" indent="0">
              <a:buFont typeface="Arial" panose="020B0604020202020204" pitchFamily="34" charset="0"/>
              <a:buNone/>
              <a:defRPr/>
            </a:lvl1pPr>
          </a:lstStyle>
          <a:p>
            <a:pPr lvl="0"/>
            <a:r>
              <a:rPr lang="en-GB" dirty="0"/>
              <a:t> </a:t>
            </a:r>
            <a:endParaRPr lang="en-US" dirty="0"/>
          </a:p>
        </p:txBody>
      </p:sp>
    </p:spTree>
    <p:extLst>
      <p:ext uri="{BB962C8B-B14F-4D97-AF65-F5344CB8AC3E}">
        <p14:creationId xmlns:p14="http://schemas.microsoft.com/office/powerpoint/2010/main" val="6832283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4_Title">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7F221A79-567D-334B-96BC-5B146E737729}"/>
              </a:ext>
            </a:extLst>
          </p:cNvPr>
          <p:cNvSpPr>
            <a:spLocks noGrp="1"/>
          </p:cNvSpPr>
          <p:nvPr>
            <p:ph type="pic" sz="quarter" idx="10"/>
          </p:nvPr>
        </p:nvSpPr>
        <p:spPr>
          <a:xfrm>
            <a:off x="0" y="0"/>
            <a:ext cx="12192000" cy="3429000"/>
          </a:xfrm>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70AFF0DC-3647-1F48-A6CA-51C854ED852E}"/>
              </a:ext>
            </a:extLst>
          </p:cNvPr>
          <p:cNvSpPr>
            <a:spLocks noGrp="1"/>
          </p:cNvSpPr>
          <p:nvPr>
            <p:ph type="ctrTitle"/>
          </p:nvPr>
        </p:nvSpPr>
        <p:spPr>
          <a:xfrm>
            <a:off x="371061" y="3924369"/>
            <a:ext cx="8055487" cy="2059419"/>
          </a:xfrm>
        </p:spPr>
        <p:txBody>
          <a:bodyPr anchor="t"/>
          <a:lstStyle>
            <a:lvl1pPr algn="l">
              <a:defRPr sz="7200">
                <a:solidFill>
                  <a:schemeClr val="accent6"/>
                </a:solidFill>
              </a:defRPr>
            </a:lvl1pPr>
          </a:lstStyle>
          <a:p>
            <a:r>
              <a:rPr lang="en-US"/>
              <a:t>Click to edit Master title style</a:t>
            </a:r>
            <a:endParaRPr lang="en-US" dirty="0"/>
          </a:p>
        </p:txBody>
      </p:sp>
      <p:pic>
        <p:nvPicPr>
          <p:cNvPr id="9" name="Graphic 8">
            <a:extLst>
              <a:ext uri="{FF2B5EF4-FFF2-40B4-BE49-F238E27FC236}">
                <a16:creationId xmlns:a16="http://schemas.microsoft.com/office/drawing/2014/main" id="{C860278E-8A31-564C-A3AF-7372A9F09D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7182" y="3923468"/>
            <a:ext cx="1563755" cy="1563755"/>
          </a:xfrm>
          <a:prstGeom prst="rect">
            <a:avLst/>
          </a:prstGeom>
        </p:spPr>
      </p:pic>
      <p:sp>
        <p:nvSpPr>
          <p:cNvPr id="10" name="Subtitle 2">
            <a:extLst>
              <a:ext uri="{FF2B5EF4-FFF2-40B4-BE49-F238E27FC236}">
                <a16:creationId xmlns:a16="http://schemas.microsoft.com/office/drawing/2014/main" id="{1752C97C-1344-2948-89BB-5FFDAA286784}"/>
              </a:ext>
            </a:extLst>
          </p:cNvPr>
          <p:cNvSpPr>
            <a:spLocks noGrp="1"/>
          </p:cNvSpPr>
          <p:nvPr>
            <p:ph type="subTitle" idx="1"/>
          </p:nvPr>
        </p:nvSpPr>
        <p:spPr>
          <a:xfrm>
            <a:off x="371061" y="6122504"/>
            <a:ext cx="11449877" cy="424502"/>
          </a:xfrm>
        </p:spPr>
        <p:txBody>
          <a:bodyPr anchor="b"/>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4673343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04_Title_Black">
    <p:bg>
      <p:bgPr>
        <a:solidFill>
          <a:schemeClr val="tx1"/>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7F221A79-567D-334B-96BC-5B146E737729}"/>
              </a:ext>
            </a:extLst>
          </p:cNvPr>
          <p:cNvSpPr>
            <a:spLocks noGrp="1"/>
          </p:cNvSpPr>
          <p:nvPr>
            <p:ph type="pic" sz="quarter" idx="10"/>
          </p:nvPr>
        </p:nvSpPr>
        <p:spPr>
          <a:xfrm>
            <a:off x="0" y="0"/>
            <a:ext cx="12192000" cy="3429000"/>
          </a:xfrm>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70AFF0DC-3647-1F48-A6CA-51C854ED852E}"/>
              </a:ext>
            </a:extLst>
          </p:cNvPr>
          <p:cNvSpPr>
            <a:spLocks noGrp="1"/>
          </p:cNvSpPr>
          <p:nvPr>
            <p:ph type="ctrTitle"/>
          </p:nvPr>
        </p:nvSpPr>
        <p:spPr>
          <a:xfrm>
            <a:off x="371061" y="3924369"/>
            <a:ext cx="8055487" cy="2059419"/>
          </a:xfrm>
        </p:spPr>
        <p:txBody>
          <a:bodyPr anchor="t"/>
          <a:lstStyle>
            <a:lvl1pPr algn="l">
              <a:defRPr sz="7200">
                <a:solidFill>
                  <a:schemeClr val="bg1"/>
                </a:solidFill>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1752C97C-1344-2948-89BB-5FFDAA286784}"/>
              </a:ext>
            </a:extLst>
          </p:cNvPr>
          <p:cNvSpPr>
            <a:spLocks noGrp="1"/>
          </p:cNvSpPr>
          <p:nvPr>
            <p:ph type="subTitle" idx="1"/>
          </p:nvPr>
        </p:nvSpPr>
        <p:spPr>
          <a:xfrm>
            <a:off x="371061" y="6122504"/>
            <a:ext cx="11449877" cy="424502"/>
          </a:xfrm>
        </p:spPr>
        <p:txBody>
          <a:bodyPr anchor="b"/>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1" name="Graphic 10">
            <a:extLst>
              <a:ext uri="{FF2B5EF4-FFF2-40B4-BE49-F238E27FC236}">
                <a16:creationId xmlns:a16="http://schemas.microsoft.com/office/drawing/2014/main" id="{709CF322-DA9C-3248-B0EA-6D3C55E9764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43570" y="3923468"/>
            <a:ext cx="1577367" cy="1577367"/>
          </a:xfrm>
          <a:prstGeom prst="rect">
            <a:avLst/>
          </a:prstGeom>
        </p:spPr>
      </p:pic>
    </p:spTree>
    <p:extLst>
      <p:ext uri="{BB962C8B-B14F-4D97-AF65-F5344CB8AC3E}">
        <p14:creationId xmlns:p14="http://schemas.microsoft.com/office/powerpoint/2010/main" val="690303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1_Cover_Red">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D0416C-086A-A944-A8CE-0FE5DF9FF5B5}"/>
              </a:ext>
            </a:extLst>
          </p:cNvPr>
          <p:cNvPicPr>
            <a:picLocks noChangeAspect="1"/>
          </p:cNvPicPr>
          <p:nvPr userDrawn="1"/>
        </p:nvPicPr>
        <p:blipFill>
          <a:blip r:embed="rId2"/>
          <a:stretch>
            <a:fillRect/>
          </a:stretch>
        </p:blipFill>
        <p:spPr>
          <a:xfrm>
            <a:off x="4815317" y="2149838"/>
            <a:ext cx="2561365" cy="2558323"/>
          </a:xfrm>
          <a:prstGeom prst="rect">
            <a:avLst/>
          </a:prstGeom>
        </p:spPr>
      </p:pic>
    </p:spTree>
    <p:extLst>
      <p:ext uri="{BB962C8B-B14F-4D97-AF65-F5344CB8AC3E}">
        <p14:creationId xmlns:p14="http://schemas.microsoft.com/office/powerpoint/2010/main" val="35258379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04_Title_Red">
    <p:bg>
      <p:bgPr>
        <a:solidFill>
          <a:schemeClr val="accent1"/>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7F221A79-567D-334B-96BC-5B146E737729}"/>
              </a:ext>
            </a:extLst>
          </p:cNvPr>
          <p:cNvSpPr>
            <a:spLocks noGrp="1"/>
          </p:cNvSpPr>
          <p:nvPr>
            <p:ph type="pic" sz="quarter" idx="10"/>
          </p:nvPr>
        </p:nvSpPr>
        <p:spPr>
          <a:xfrm>
            <a:off x="0" y="0"/>
            <a:ext cx="12192000" cy="3429000"/>
          </a:xfrm>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70AFF0DC-3647-1F48-A6CA-51C854ED852E}"/>
              </a:ext>
            </a:extLst>
          </p:cNvPr>
          <p:cNvSpPr>
            <a:spLocks noGrp="1"/>
          </p:cNvSpPr>
          <p:nvPr>
            <p:ph type="ctrTitle"/>
          </p:nvPr>
        </p:nvSpPr>
        <p:spPr>
          <a:xfrm>
            <a:off x="371061" y="3924369"/>
            <a:ext cx="8055487" cy="2059419"/>
          </a:xfrm>
        </p:spPr>
        <p:txBody>
          <a:bodyPr anchor="t"/>
          <a:lstStyle>
            <a:lvl1pPr algn="l">
              <a:defRPr sz="7200">
                <a:solidFill>
                  <a:schemeClr val="accent6"/>
                </a:solidFill>
              </a:defRPr>
            </a:lvl1pPr>
          </a:lstStyle>
          <a:p>
            <a:r>
              <a:rPr lang="en-US"/>
              <a:t>Click to edit Master title style</a:t>
            </a:r>
            <a:endParaRPr lang="en-US" dirty="0"/>
          </a:p>
        </p:txBody>
      </p:sp>
      <p:pic>
        <p:nvPicPr>
          <p:cNvPr id="9" name="Graphic 8">
            <a:extLst>
              <a:ext uri="{FF2B5EF4-FFF2-40B4-BE49-F238E27FC236}">
                <a16:creationId xmlns:a16="http://schemas.microsoft.com/office/drawing/2014/main" id="{C860278E-8A31-564C-A3AF-7372A9F09D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7182" y="3923468"/>
            <a:ext cx="1563755" cy="1563755"/>
          </a:xfrm>
          <a:prstGeom prst="rect">
            <a:avLst/>
          </a:prstGeom>
        </p:spPr>
      </p:pic>
      <p:sp>
        <p:nvSpPr>
          <p:cNvPr id="10" name="Subtitle 2">
            <a:extLst>
              <a:ext uri="{FF2B5EF4-FFF2-40B4-BE49-F238E27FC236}">
                <a16:creationId xmlns:a16="http://schemas.microsoft.com/office/drawing/2014/main" id="{1752C97C-1344-2948-89BB-5FFDAA286784}"/>
              </a:ext>
            </a:extLst>
          </p:cNvPr>
          <p:cNvSpPr>
            <a:spLocks noGrp="1"/>
          </p:cNvSpPr>
          <p:nvPr>
            <p:ph type="subTitle" idx="1"/>
          </p:nvPr>
        </p:nvSpPr>
        <p:spPr>
          <a:xfrm>
            <a:off x="371061" y="6122504"/>
            <a:ext cx="11449877" cy="424502"/>
          </a:xfrm>
        </p:spPr>
        <p:txBody>
          <a:bodyPr anchor="b"/>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279504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04_Title_Grey">
    <p:bg>
      <p:bgPr>
        <a:solidFill>
          <a:schemeClr val="accent2"/>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7F221A79-567D-334B-96BC-5B146E737729}"/>
              </a:ext>
            </a:extLst>
          </p:cNvPr>
          <p:cNvSpPr>
            <a:spLocks noGrp="1"/>
          </p:cNvSpPr>
          <p:nvPr>
            <p:ph type="pic" sz="quarter" idx="10"/>
          </p:nvPr>
        </p:nvSpPr>
        <p:spPr>
          <a:xfrm>
            <a:off x="0" y="0"/>
            <a:ext cx="12192000" cy="3429000"/>
          </a:xfrm>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70AFF0DC-3647-1F48-A6CA-51C854ED852E}"/>
              </a:ext>
            </a:extLst>
          </p:cNvPr>
          <p:cNvSpPr>
            <a:spLocks noGrp="1"/>
          </p:cNvSpPr>
          <p:nvPr>
            <p:ph type="ctrTitle"/>
          </p:nvPr>
        </p:nvSpPr>
        <p:spPr>
          <a:xfrm>
            <a:off x="371061" y="3924369"/>
            <a:ext cx="8055487" cy="2059419"/>
          </a:xfrm>
        </p:spPr>
        <p:txBody>
          <a:bodyPr anchor="t"/>
          <a:lstStyle>
            <a:lvl1pPr algn="l">
              <a:defRPr sz="7200">
                <a:solidFill>
                  <a:schemeClr val="accent6"/>
                </a:solidFill>
              </a:defRPr>
            </a:lvl1pPr>
          </a:lstStyle>
          <a:p>
            <a:r>
              <a:rPr lang="en-US"/>
              <a:t>Click to edit Master title style</a:t>
            </a:r>
            <a:endParaRPr lang="en-US" dirty="0"/>
          </a:p>
        </p:txBody>
      </p:sp>
      <p:pic>
        <p:nvPicPr>
          <p:cNvPr id="9" name="Graphic 8">
            <a:extLst>
              <a:ext uri="{FF2B5EF4-FFF2-40B4-BE49-F238E27FC236}">
                <a16:creationId xmlns:a16="http://schemas.microsoft.com/office/drawing/2014/main" id="{C860278E-8A31-564C-A3AF-7372A9F09D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7182" y="3923468"/>
            <a:ext cx="1563755" cy="1563755"/>
          </a:xfrm>
          <a:prstGeom prst="rect">
            <a:avLst/>
          </a:prstGeom>
        </p:spPr>
      </p:pic>
      <p:sp>
        <p:nvSpPr>
          <p:cNvPr id="10" name="Subtitle 2">
            <a:extLst>
              <a:ext uri="{FF2B5EF4-FFF2-40B4-BE49-F238E27FC236}">
                <a16:creationId xmlns:a16="http://schemas.microsoft.com/office/drawing/2014/main" id="{1752C97C-1344-2948-89BB-5FFDAA286784}"/>
              </a:ext>
            </a:extLst>
          </p:cNvPr>
          <p:cNvSpPr>
            <a:spLocks noGrp="1"/>
          </p:cNvSpPr>
          <p:nvPr>
            <p:ph type="subTitle" idx="1"/>
          </p:nvPr>
        </p:nvSpPr>
        <p:spPr>
          <a:xfrm>
            <a:off x="371061" y="6122504"/>
            <a:ext cx="11449877" cy="424502"/>
          </a:xfrm>
        </p:spPr>
        <p:txBody>
          <a:bodyPr anchor="b"/>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0347293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04_Title_Orange">
    <p:bg>
      <p:bgPr>
        <a:solidFill>
          <a:schemeClr val="accent3"/>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7F221A79-567D-334B-96BC-5B146E737729}"/>
              </a:ext>
            </a:extLst>
          </p:cNvPr>
          <p:cNvSpPr>
            <a:spLocks noGrp="1"/>
          </p:cNvSpPr>
          <p:nvPr>
            <p:ph type="pic" sz="quarter" idx="10"/>
          </p:nvPr>
        </p:nvSpPr>
        <p:spPr>
          <a:xfrm>
            <a:off x="0" y="0"/>
            <a:ext cx="12192000" cy="3429000"/>
          </a:xfrm>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70AFF0DC-3647-1F48-A6CA-51C854ED852E}"/>
              </a:ext>
            </a:extLst>
          </p:cNvPr>
          <p:cNvSpPr>
            <a:spLocks noGrp="1"/>
          </p:cNvSpPr>
          <p:nvPr>
            <p:ph type="ctrTitle"/>
          </p:nvPr>
        </p:nvSpPr>
        <p:spPr>
          <a:xfrm>
            <a:off x="371061" y="3924369"/>
            <a:ext cx="8055487" cy="2059419"/>
          </a:xfrm>
        </p:spPr>
        <p:txBody>
          <a:bodyPr anchor="t"/>
          <a:lstStyle>
            <a:lvl1pPr algn="l">
              <a:defRPr sz="7200">
                <a:solidFill>
                  <a:schemeClr val="accent6"/>
                </a:solidFill>
              </a:defRPr>
            </a:lvl1pPr>
          </a:lstStyle>
          <a:p>
            <a:r>
              <a:rPr lang="en-US"/>
              <a:t>Click to edit Master title style</a:t>
            </a:r>
            <a:endParaRPr lang="en-US" dirty="0"/>
          </a:p>
        </p:txBody>
      </p:sp>
      <p:pic>
        <p:nvPicPr>
          <p:cNvPr id="9" name="Graphic 8">
            <a:extLst>
              <a:ext uri="{FF2B5EF4-FFF2-40B4-BE49-F238E27FC236}">
                <a16:creationId xmlns:a16="http://schemas.microsoft.com/office/drawing/2014/main" id="{C860278E-8A31-564C-A3AF-7372A9F09D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7182" y="3923468"/>
            <a:ext cx="1563755" cy="1563755"/>
          </a:xfrm>
          <a:prstGeom prst="rect">
            <a:avLst/>
          </a:prstGeom>
        </p:spPr>
      </p:pic>
      <p:sp>
        <p:nvSpPr>
          <p:cNvPr id="10" name="Subtitle 2">
            <a:extLst>
              <a:ext uri="{FF2B5EF4-FFF2-40B4-BE49-F238E27FC236}">
                <a16:creationId xmlns:a16="http://schemas.microsoft.com/office/drawing/2014/main" id="{1752C97C-1344-2948-89BB-5FFDAA286784}"/>
              </a:ext>
            </a:extLst>
          </p:cNvPr>
          <p:cNvSpPr>
            <a:spLocks noGrp="1"/>
          </p:cNvSpPr>
          <p:nvPr>
            <p:ph type="subTitle" idx="1"/>
          </p:nvPr>
        </p:nvSpPr>
        <p:spPr>
          <a:xfrm>
            <a:off x="371061" y="6122504"/>
            <a:ext cx="11449877" cy="424502"/>
          </a:xfrm>
        </p:spPr>
        <p:txBody>
          <a:bodyPr anchor="b"/>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4158315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04_Title_Teal">
    <p:bg>
      <p:bgPr>
        <a:solidFill>
          <a:schemeClr val="accent4"/>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7F221A79-567D-334B-96BC-5B146E737729}"/>
              </a:ext>
            </a:extLst>
          </p:cNvPr>
          <p:cNvSpPr>
            <a:spLocks noGrp="1"/>
          </p:cNvSpPr>
          <p:nvPr>
            <p:ph type="pic" sz="quarter" idx="10"/>
          </p:nvPr>
        </p:nvSpPr>
        <p:spPr>
          <a:xfrm>
            <a:off x="0" y="0"/>
            <a:ext cx="12192000" cy="3429000"/>
          </a:xfrm>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70AFF0DC-3647-1F48-A6CA-51C854ED852E}"/>
              </a:ext>
            </a:extLst>
          </p:cNvPr>
          <p:cNvSpPr>
            <a:spLocks noGrp="1"/>
          </p:cNvSpPr>
          <p:nvPr>
            <p:ph type="ctrTitle"/>
          </p:nvPr>
        </p:nvSpPr>
        <p:spPr>
          <a:xfrm>
            <a:off x="371061" y="3924369"/>
            <a:ext cx="8055487" cy="2059419"/>
          </a:xfrm>
        </p:spPr>
        <p:txBody>
          <a:bodyPr anchor="t"/>
          <a:lstStyle>
            <a:lvl1pPr algn="l">
              <a:defRPr sz="7200">
                <a:solidFill>
                  <a:schemeClr val="accent6"/>
                </a:solidFill>
              </a:defRPr>
            </a:lvl1pPr>
          </a:lstStyle>
          <a:p>
            <a:r>
              <a:rPr lang="en-US"/>
              <a:t>Click to edit Master title style</a:t>
            </a:r>
            <a:endParaRPr lang="en-US" dirty="0"/>
          </a:p>
        </p:txBody>
      </p:sp>
      <p:pic>
        <p:nvPicPr>
          <p:cNvPr id="9" name="Graphic 8">
            <a:extLst>
              <a:ext uri="{FF2B5EF4-FFF2-40B4-BE49-F238E27FC236}">
                <a16:creationId xmlns:a16="http://schemas.microsoft.com/office/drawing/2014/main" id="{C860278E-8A31-564C-A3AF-7372A9F09D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7182" y="3923468"/>
            <a:ext cx="1563755" cy="1563755"/>
          </a:xfrm>
          <a:prstGeom prst="rect">
            <a:avLst/>
          </a:prstGeom>
        </p:spPr>
      </p:pic>
      <p:sp>
        <p:nvSpPr>
          <p:cNvPr id="10" name="Subtitle 2">
            <a:extLst>
              <a:ext uri="{FF2B5EF4-FFF2-40B4-BE49-F238E27FC236}">
                <a16:creationId xmlns:a16="http://schemas.microsoft.com/office/drawing/2014/main" id="{1752C97C-1344-2948-89BB-5FFDAA286784}"/>
              </a:ext>
            </a:extLst>
          </p:cNvPr>
          <p:cNvSpPr>
            <a:spLocks noGrp="1"/>
          </p:cNvSpPr>
          <p:nvPr>
            <p:ph type="subTitle" idx="1"/>
          </p:nvPr>
        </p:nvSpPr>
        <p:spPr>
          <a:xfrm>
            <a:off x="371061" y="6122504"/>
            <a:ext cx="11449877" cy="424502"/>
          </a:xfrm>
        </p:spPr>
        <p:txBody>
          <a:bodyPr anchor="b"/>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3015967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04_Title_Yellow">
    <p:bg>
      <p:bgPr>
        <a:solidFill>
          <a:schemeClr val="accent5"/>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7F221A79-567D-334B-96BC-5B146E737729}"/>
              </a:ext>
            </a:extLst>
          </p:cNvPr>
          <p:cNvSpPr>
            <a:spLocks noGrp="1"/>
          </p:cNvSpPr>
          <p:nvPr>
            <p:ph type="pic" sz="quarter" idx="10"/>
          </p:nvPr>
        </p:nvSpPr>
        <p:spPr>
          <a:xfrm>
            <a:off x="0" y="0"/>
            <a:ext cx="12192000" cy="3429000"/>
          </a:xfrm>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70AFF0DC-3647-1F48-A6CA-51C854ED852E}"/>
              </a:ext>
            </a:extLst>
          </p:cNvPr>
          <p:cNvSpPr>
            <a:spLocks noGrp="1"/>
          </p:cNvSpPr>
          <p:nvPr>
            <p:ph type="ctrTitle"/>
          </p:nvPr>
        </p:nvSpPr>
        <p:spPr>
          <a:xfrm>
            <a:off x="371061" y="3924369"/>
            <a:ext cx="8055487" cy="2059419"/>
          </a:xfrm>
        </p:spPr>
        <p:txBody>
          <a:bodyPr anchor="t"/>
          <a:lstStyle>
            <a:lvl1pPr algn="l">
              <a:defRPr sz="7200">
                <a:solidFill>
                  <a:schemeClr val="accent6"/>
                </a:solidFill>
              </a:defRPr>
            </a:lvl1pPr>
          </a:lstStyle>
          <a:p>
            <a:r>
              <a:rPr lang="en-US"/>
              <a:t>Click to edit Master title style</a:t>
            </a:r>
            <a:endParaRPr lang="en-US" dirty="0"/>
          </a:p>
        </p:txBody>
      </p:sp>
      <p:pic>
        <p:nvPicPr>
          <p:cNvPr id="9" name="Graphic 8">
            <a:extLst>
              <a:ext uri="{FF2B5EF4-FFF2-40B4-BE49-F238E27FC236}">
                <a16:creationId xmlns:a16="http://schemas.microsoft.com/office/drawing/2014/main" id="{C860278E-8A31-564C-A3AF-7372A9F09D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7182" y="3923468"/>
            <a:ext cx="1563755" cy="1563755"/>
          </a:xfrm>
          <a:prstGeom prst="rect">
            <a:avLst/>
          </a:prstGeom>
        </p:spPr>
      </p:pic>
      <p:sp>
        <p:nvSpPr>
          <p:cNvPr id="10" name="Subtitle 2">
            <a:extLst>
              <a:ext uri="{FF2B5EF4-FFF2-40B4-BE49-F238E27FC236}">
                <a16:creationId xmlns:a16="http://schemas.microsoft.com/office/drawing/2014/main" id="{1752C97C-1344-2948-89BB-5FFDAA286784}"/>
              </a:ext>
            </a:extLst>
          </p:cNvPr>
          <p:cNvSpPr>
            <a:spLocks noGrp="1"/>
          </p:cNvSpPr>
          <p:nvPr>
            <p:ph type="subTitle" idx="1"/>
          </p:nvPr>
        </p:nvSpPr>
        <p:spPr>
          <a:xfrm>
            <a:off x="371061" y="6122504"/>
            <a:ext cx="11449877" cy="424502"/>
          </a:xfrm>
        </p:spPr>
        <p:txBody>
          <a:bodyPr anchor="b"/>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25216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05_Divider">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36A10D9-6DDC-1A46-AEE4-BA5A433B264F}"/>
              </a:ext>
            </a:extLst>
          </p:cNvPr>
          <p:cNvSpPr>
            <a:spLocks noGrp="1"/>
          </p:cNvSpPr>
          <p:nvPr>
            <p:ph type="ctrTitle"/>
          </p:nvPr>
        </p:nvSpPr>
        <p:spPr>
          <a:xfrm>
            <a:off x="371061" y="365730"/>
            <a:ext cx="7974286" cy="2387600"/>
          </a:xfrm>
        </p:spPr>
        <p:txBody>
          <a:bodyPr anchor="t"/>
          <a:lstStyle>
            <a:lvl1pPr algn="l">
              <a:defRPr sz="7200">
                <a:solidFill>
                  <a:schemeClr val="accent6"/>
                </a:solidFill>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4FFE6E8E-AA2E-AB41-B8F9-DC0924FD13FC}"/>
              </a:ext>
            </a:extLst>
          </p:cNvPr>
          <p:cNvSpPr>
            <a:spLocks noGrp="1"/>
          </p:cNvSpPr>
          <p:nvPr>
            <p:ph type="subTitle" idx="1"/>
          </p:nvPr>
        </p:nvSpPr>
        <p:spPr>
          <a:xfrm>
            <a:off x="371061" y="5526158"/>
            <a:ext cx="11449877" cy="1020848"/>
          </a:xfrm>
        </p:spPr>
        <p:txBody>
          <a:bodyPr anchor="b"/>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316945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05_Divider_Black">
    <p:bg>
      <p:bgPr>
        <a:solidFill>
          <a:schemeClr val="tx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36A10D9-6DDC-1A46-AEE4-BA5A433B264F}"/>
              </a:ext>
            </a:extLst>
          </p:cNvPr>
          <p:cNvSpPr>
            <a:spLocks noGrp="1"/>
          </p:cNvSpPr>
          <p:nvPr>
            <p:ph type="ctrTitle"/>
          </p:nvPr>
        </p:nvSpPr>
        <p:spPr>
          <a:xfrm>
            <a:off x="371061" y="365730"/>
            <a:ext cx="7974286" cy="2387600"/>
          </a:xfrm>
        </p:spPr>
        <p:txBody>
          <a:bodyPr anchor="t"/>
          <a:lstStyle>
            <a:lvl1pPr algn="l">
              <a:defRPr sz="7200">
                <a:solidFill>
                  <a:schemeClr val="bg1"/>
                </a:solidFill>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4FFE6E8E-AA2E-AB41-B8F9-DC0924FD13FC}"/>
              </a:ext>
            </a:extLst>
          </p:cNvPr>
          <p:cNvSpPr>
            <a:spLocks noGrp="1"/>
          </p:cNvSpPr>
          <p:nvPr>
            <p:ph type="subTitle" idx="1"/>
          </p:nvPr>
        </p:nvSpPr>
        <p:spPr>
          <a:xfrm>
            <a:off x="371061" y="5526158"/>
            <a:ext cx="11449877" cy="1020848"/>
          </a:xfrm>
        </p:spPr>
        <p:txBody>
          <a:bodyPr anchor="b"/>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4930722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05_Divider_Red">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36A10D9-6DDC-1A46-AEE4-BA5A433B264F}"/>
              </a:ext>
            </a:extLst>
          </p:cNvPr>
          <p:cNvSpPr>
            <a:spLocks noGrp="1"/>
          </p:cNvSpPr>
          <p:nvPr>
            <p:ph type="ctrTitle"/>
          </p:nvPr>
        </p:nvSpPr>
        <p:spPr>
          <a:xfrm>
            <a:off x="371061" y="365730"/>
            <a:ext cx="7974286" cy="2387600"/>
          </a:xfrm>
        </p:spPr>
        <p:txBody>
          <a:bodyPr anchor="t"/>
          <a:lstStyle>
            <a:lvl1pPr algn="l">
              <a:defRPr sz="7200">
                <a:solidFill>
                  <a:schemeClr val="accent6"/>
                </a:solidFill>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4FFE6E8E-AA2E-AB41-B8F9-DC0924FD13FC}"/>
              </a:ext>
            </a:extLst>
          </p:cNvPr>
          <p:cNvSpPr>
            <a:spLocks noGrp="1"/>
          </p:cNvSpPr>
          <p:nvPr>
            <p:ph type="subTitle" idx="1"/>
          </p:nvPr>
        </p:nvSpPr>
        <p:spPr>
          <a:xfrm>
            <a:off x="371061" y="5526158"/>
            <a:ext cx="11449877" cy="1020848"/>
          </a:xfrm>
        </p:spPr>
        <p:txBody>
          <a:bodyPr anchor="b"/>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2138697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05_Divider_Grey">
    <p:bg>
      <p:bgPr>
        <a:solidFill>
          <a:schemeClr val="accent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36A10D9-6DDC-1A46-AEE4-BA5A433B264F}"/>
              </a:ext>
            </a:extLst>
          </p:cNvPr>
          <p:cNvSpPr>
            <a:spLocks noGrp="1"/>
          </p:cNvSpPr>
          <p:nvPr>
            <p:ph type="ctrTitle"/>
          </p:nvPr>
        </p:nvSpPr>
        <p:spPr>
          <a:xfrm>
            <a:off x="371061" y="365730"/>
            <a:ext cx="7974286" cy="2387600"/>
          </a:xfrm>
        </p:spPr>
        <p:txBody>
          <a:bodyPr anchor="t"/>
          <a:lstStyle>
            <a:lvl1pPr algn="l">
              <a:defRPr sz="7200">
                <a:solidFill>
                  <a:schemeClr val="accent6"/>
                </a:solidFill>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4FFE6E8E-AA2E-AB41-B8F9-DC0924FD13FC}"/>
              </a:ext>
            </a:extLst>
          </p:cNvPr>
          <p:cNvSpPr>
            <a:spLocks noGrp="1"/>
          </p:cNvSpPr>
          <p:nvPr>
            <p:ph type="subTitle" idx="1"/>
          </p:nvPr>
        </p:nvSpPr>
        <p:spPr>
          <a:xfrm>
            <a:off x="371061" y="5526158"/>
            <a:ext cx="11449877" cy="1020848"/>
          </a:xfrm>
        </p:spPr>
        <p:txBody>
          <a:bodyPr anchor="b"/>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2352462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05_Divider_Orange">
    <p:bg>
      <p:bgPr>
        <a:solidFill>
          <a:schemeClr val="accent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36A10D9-6DDC-1A46-AEE4-BA5A433B264F}"/>
              </a:ext>
            </a:extLst>
          </p:cNvPr>
          <p:cNvSpPr>
            <a:spLocks noGrp="1"/>
          </p:cNvSpPr>
          <p:nvPr>
            <p:ph type="ctrTitle"/>
          </p:nvPr>
        </p:nvSpPr>
        <p:spPr>
          <a:xfrm>
            <a:off x="371061" y="365730"/>
            <a:ext cx="7974286" cy="2387600"/>
          </a:xfrm>
        </p:spPr>
        <p:txBody>
          <a:bodyPr anchor="t"/>
          <a:lstStyle>
            <a:lvl1pPr algn="l">
              <a:defRPr sz="7200">
                <a:solidFill>
                  <a:schemeClr val="accent6"/>
                </a:solidFill>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4FFE6E8E-AA2E-AB41-B8F9-DC0924FD13FC}"/>
              </a:ext>
            </a:extLst>
          </p:cNvPr>
          <p:cNvSpPr>
            <a:spLocks noGrp="1"/>
          </p:cNvSpPr>
          <p:nvPr>
            <p:ph type="subTitle" idx="1"/>
          </p:nvPr>
        </p:nvSpPr>
        <p:spPr>
          <a:xfrm>
            <a:off x="371061" y="5526158"/>
            <a:ext cx="11449877" cy="1020848"/>
          </a:xfrm>
        </p:spPr>
        <p:txBody>
          <a:bodyPr anchor="b"/>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96678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1_Cover_Grey">
    <p:bg>
      <p:bgPr>
        <a:solidFill>
          <a:schemeClr val="accent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D0416C-086A-A944-A8CE-0FE5DF9FF5B5}"/>
              </a:ext>
            </a:extLst>
          </p:cNvPr>
          <p:cNvPicPr>
            <a:picLocks noChangeAspect="1"/>
          </p:cNvPicPr>
          <p:nvPr userDrawn="1"/>
        </p:nvPicPr>
        <p:blipFill>
          <a:blip r:embed="rId2"/>
          <a:stretch>
            <a:fillRect/>
          </a:stretch>
        </p:blipFill>
        <p:spPr>
          <a:xfrm>
            <a:off x="4815317" y="2149838"/>
            <a:ext cx="2561365" cy="2558323"/>
          </a:xfrm>
          <a:prstGeom prst="rect">
            <a:avLst/>
          </a:prstGeom>
        </p:spPr>
      </p:pic>
    </p:spTree>
    <p:extLst>
      <p:ext uri="{BB962C8B-B14F-4D97-AF65-F5344CB8AC3E}">
        <p14:creationId xmlns:p14="http://schemas.microsoft.com/office/powerpoint/2010/main" val="17766711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05_Divider_Teal">
    <p:bg>
      <p:bgPr>
        <a:solidFill>
          <a:schemeClr val="accent4"/>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36A10D9-6DDC-1A46-AEE4-BA5A433B264F}"/>
              </a:ext>
            </a:extLst>
          </p:cNvPr>
          <p:cNvSpPr>
            <a:spLocks noGrp="1"/>
          </p:cNvSpPr>
          <p:nvPr>
            <p:ph type="ctrTitle"/>
          </p:nvPr>
        </p:nvSpPr>
        <p:spPr>
          <a:xfrm>
            <a:off x="371061" y="365730"/>
            <a:ext cx="7974286" cy="2387600"/>
          </a:xfrm>
        </p:spPr>
        <p:txBody>
          <a:bodyPr anchor="t"/>
          <a:lstStyle>
            <a:lvl1pPr algn="l">
              <a:defRPr sz="7200">
                <a:solidFill>
                  <a:schemeClr val="accent6"/>
                </a:solidFill>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4FFE6E8E-AA2E-AB41-B8F9-DC0924FD13FC}"/>
              </a:ext>
            </a:extLst>
          </p:cNvPr>
          <p:cNvSpPr>
            <a:spLocks noGrp="1"/>
          </p:cNvSpPr>
          <p:nvPr>
            <p:ph type="subTitle" idx="1"/>
          </p:nvPr>
        </p:nvSpPr>
        <p:spPr>
          <a:xfrm>
            <a:off x="371061" y="5526158"/>
            <a:ext cx="11449877" cy="1020848"/>
          </a:xfrm>
        </p:spPr>
        <p:txBody>
          <a:bodyPr anchor="b"/>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8514643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05_Divider_Yellow">
    <p:bg>
      <p:bgPr>
        <a:solidFill>
          <a:schemeClr val="accent5"/>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36A10D9-6DDC-1A46-AEE4-BA5A433B264F}"/>
              </a:ext>
            </a:extLst>
          </p:cNvPr>
          <p:cNvSpPr>
            <a:spLocks noGrp="1"/>
          </p:cNvSpPr>
          <p:nvPr>
            <p:ph type="ctrTitle"/>
          </p:nvPr>
        </p:nvSpPr>
        <p:spPr>
          <a:xfrm>
            <a:off x="371061" y="365730"/>
            <a:ext cx="7974286" cy="2387600"/>
          </a:xfrm>
        </p:spPr>
        <p:txBody>
          <a:bodyPr anchor="t"/>
          <a:lstStyle>
            <a:lvl1pPr algn="l">
              <a:defRPr sz="7200">
                <a:solidFill>
                  <a:schemeClr val="accent6"/>
                </a:solidFill>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4FFE6E8E-AA2E-AB41-B8F9-DC0924FD13FC}"/>
              </a:ext>
            </a:extLst>
          </p:cNvPr>
          <p:cNvSpPr>
            <a:spLocks noGrp="1"/>
          </p:cNvSpPr>
          <p:nvPr>
            <p:ph type="subTitle" idx="1"/>
          </p:nvPr>
        </p:nvSpPr>
        <p:spPr>
          <a:xfrm>
            <a:off x="371061" y="5526158"/>
            <a:ext cx="11449877" cy="1020848"/>
          </a:xfrm>
        </p:spPr>
        <p:txBody>
          <a:bodyPr anchor="b"/>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0793164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05_Divider_Image A">
    <p:bg>
      <p:bgPr>
        <a:solidFill>
          <a:schemeClr val="bg1"/>
        </a:solidFill>
        <a:effectLst/>
      </p:bgPr>
    </p:bg>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9F1054B8-5980-BB49-AFA2-A95618397325}"/>
              </a:ext>
            </a:extLst>
          </p:cNvPr>
          <p:cNvSpPr>
            <a:spLocks noGrp="1"/>
          </p:cNvSpPr>
          <p:nvPr>
            <p:ph type="pic" idx="10"/>
          </p:nvPr>
        </p:nvSpPr>
        <p:spPr>
          <a:xfrm>
            <a:off x="-24686" y="-27541"/>
            <a:ext cx="12216685" cy="688554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Title 1">
            <a:extLst>
              <a:ext uri="{FF2B5EF4-FFF2-40B4-BE49-F238E27FC236}">
                <a16:creationId xmlns:a16="http://schemas.microsoft.com/office/drawing/2014/main" id="{F36A10D9-6DDC-1A46-AEE4-BA5A433B264F}"/>
              </a:ext>
            </a:extLst>
          </p:cNvPr>
          <p:cNvSpPr>
            <a:spLocks noGrp="1"/>
          </p:cNvSpPr>
          <p:nvPr>
            <p:ph type="ctrTitle"/>
          </p:nvPr>
        </p:nvSpPr>
        <p:spPr>
          <a:xfrm>
            <a:off x="371061" y="365730"/>
            <a:ext cx="7974286" cy="2387600"/>
          </a:xfrm>
        </p:spPr>
        <p:txBody>
          <a:bodyPr anchor="t"/>
          <a:lstStyle>
            <a:lvl1pPr algn="l">
              <a:defRPr sz="7200">
                <a:solidFill>
                  <a:schemeClr val="accent6"/>
                </a:solidFill>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4FFE6E8E-AA2E-AB41-B8F9-DC0924FD13FC}"/>
              </a:ext>
            </a:extLst>
          </p:cNvPr>
          <p:cNvSpPr>
            <a:spLocks noGrp="1"/>
          </p:cNvSpPr>
          <p:nvPr>
            <p:ph type="subTitle" idx="1"/>
          </p:nvPr>
        </p:nvSpPr>
        <p:spPr>
          <a:xfrm>
            <a:off x="371061" y="5526158"/>
            <a:ext cx="11449877" cy="1020848"/>
          </a:xfrm>
        </p:spPr>
        <p:txBody>
          <a:bodyPr anchor="b"/>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692443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05_Divider_Image B">
    <p:bg>
      <p:bgPr>
        <a:solidFill>
          <a:schemeClr val="bg1"/>
        </a:solidFill>
        <a:effectLst/>
      </p:bgPr>
    </p:bg>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3CF51BBB-25CE-8F46-ACF1-E279E186F55E}"/>
              </a:ext>
            </a:extLst>
          </p:cNvPr>
          <p:cNvSpPr>
            <a:spLocks noGrp="1"/>
          </p:cNvSpPr>
          <p:nvPr>
            <p:ph type="pic" idx="10"/>
          </p:nvPr>
        </p:nvSpPr>
        <p:spPr>
          <a:xfrm>
            <a:off x="-24686" y="-27541"/>
            <a:ext cx="12216685" cy="688554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Title 1">
            <a:extLst>
              <a:ext uri="{FF2B5EF4-FFF2-40B4-BE49-F238E27FC236}">
                <a16:creationId xmlns:a16="http://schemas.microsoft.com/office/drawing/2014/main" id="{F36A10D9-6DDC-1A46-AEE4-BA5A433B264F}"/>
              </a:ext>
            </a:extLst>
          </p:cNvPr>
          <p:cNvSpPr>
            <a:spLocks noGrp="1"/>
          </p:cNvSpPr>
          <p:nvPr>
            <p:ph type="ctrTitle"/>
          </p:nvPr>
        </p:nvSpPr>
        <p:spPr>
          <a:xfrm>
            <a:off x="371061" y="365730"/>
            <a:ext cx="7974286" cy="2387600"/>
          </a:xfrm>
        </p:spPr>
        <p:txBody>
          <a:bodyPr anchor="t"/>
          <a:lstStyle>
            <a:lvl1pPr algn="l">
              <a:defRPr sz="7200">
                <a:solidFill>
                  <a:schemeClr val="bg1"/>
                </a:solidFill>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4FFE6E8E-AA2E-AB41-B8F9-DC0924FD13FC}"/>
              </a:ext>
            </a:extLst>
          </p:cNvPr>
          <p:cNvSpPr>
            <a:spLocks noGrp="1"/>
          </p:cNvSpPr>
          <p:nvPr>
            <p:ph type="subTitle" idx="1"/>
          </p:nvPr>
        </p:nvSpPr>
        <p:spPr>
          <a:xfrm>
            <a:off x="371061" y="5526158"/>
            <a:ext cx="11449877" cy="1020848"/>
          </a:xfrm>
        </p:spPr>
        <p:txBody>
          <a:bodyPr anchor="b"/>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643069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06_Divider">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36A10D9-6DDC-1A46-AEE4-BA5A433B264F}"/>
              </a:ext>
            </a:extLst>
          </p:cNvPr>
          <p:cNvSpPr>
            <a:spLocks noGrp="1"/>
          </p:cNvSpPr>
          <p:nvPr>
            <p:ph type="ctrTitle"/>
          </p:nvPr>
        </p:nvSpPr>
        <p:spPr>
          <a:xfrm>
            <a:off x="371060" y="2235200"/>
            <a:ext cx="11449877" cy="2387600"/>
          </a:xfrm>
        </p:spPr>
        <p:txBody>
          <a:bodyPr anchor="ctr"/>
          <a:lstStyle>
            <a:lvl1pPr algn="ctr">
              <a:defRPr sz="7200">
                <a:solidFill>
                  <a:schemeClr val="accent6"/>
                </a:solidFill>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4FFE6E8E-AA2E-AB41-B8F9-DC0924FD13FC}"/>
              </a:ext>
            </a:extLst>
          </p:cNvPr>
          <p:cNvSpPr>
            <a:spLocks noGrp="1"/>
          </p:cNvSpPr>
          <p:nvPr>
            <p:ph type="subTitle" idx="1"/>
          </p:nvPr>
        </p:nvSpPr>
        <p:spPr>
          <a:xfrm>
            <a:off x="371061" y="5526158"/>
            <a:ext cx="11449877" cy="1020848"/>
          </a:xfrm>
        </p:spPr>
        <p:txBody>
          <a:bodyPr anchor="b"/>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225803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06_Divider_Black">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01A57B8-6D43-6F4C-86A0-62D1B4652C67}"/>
              </a:ext>
            </a:extLst>
          </p:cNvPr>
          <p:cNvSpPr>
            <a:spLocks noGrp="1"/>
          </p:cNvSpPr>
          <p:nvPr>
            <p:ph type="ctrTitle"/>
          </p:nvPr>
        </p:nvSpPr>
        <p:spPr>
          <a:xfrm>
            <a:off x="371060" y="2235200"/>
            <a:ext cx="11449877" cy="2387600"/>
          </a:xfrm>
        </p:spPr>
        <p:txBody>
          <a:bodyPr anchor="ctr"/>
          <a:lstStyle>
            <a:lvl1pPr algn="ctr">
              <a:defRPr sz="7200">
                <a:solidFill>
                  <a:schemeClr val="bg1"/>
                </a:solidFill>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5E337035-BB8E-1041-8881-1ACD008FCE96}"/>
              </a:ext>
            </a:extLst>
          </p:cNvPr>
          <p:cNvSpPr>
            <a:spLocks noGrp="1"/>
          </p:cNvSpPr>
          <p:nvPr>
            <p:ph type="subTitle" idx="1"/>
          </p:nvPr>
        </p:nvSpPr>
        <p:spPr>
          <a:xfrm>
            <a:off x="371061" y="5526158"/>
            <a:ext cx="11449877" cy="1020848"/>
          </a:xfrm>
        </p:spPr>
        <p:txBody>
          <a:bodyPr anchor="b"/>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678187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06_Divider_Red">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82739E6-34B0-4446-ACA7-6A12E0727764}"/>
              </a:ext>
            </a:extLst>
          </p:cNvPr>
          <p:cNvSpPr>
            <a:spLocks noGrp="1"/>
          </p:cNvSpPr>
          <p:nvPr>
            <p:ph type="ctrTitle"/>
          </p:nvPr>
        </p:nvSpPr>
        <p:spPr>
          <a:xfrm>
            <a:off x="371060" y="2235200"/>
            <a:ext cx="11449877" cy="2387600"/>
          </a:xfrm>
        </p:spPr>
        <p:txBody>
          <a:bodyPr anchor="ctr"/>
          <a:lstStyle>
            <a:lvl1pPr algn="ctr">
              <a:defRPr sz="7200">
                <a:solidFill>
                  <a:schemeClr val="accent6"/>
                </a:solidFill>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BFB56F2A-359F-0441-A8C7-FBB0D65895D0}"/>
              </a:ext>
            </a:extLst>
          </p:cNvPr>
          <p:cNvSpPr>
            <a:spLocks noGrp="1"/>
          </p:cNvSpPr>
          <p:nvPr>
            <p:ph type="subTitle" idx="1"/>
          </p:nvPr>
        </p:nvSpPr>
        <p:spPr>
          <a:xfrm>
            <a:off x="371061" y="5526158"/>
            <a:ext cx="11449877" cy="1020848"/>
          </a:xfrm>
        </p:spPr>
        <p:txBody>
          <a:bodyPr anchor="b"/>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919865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06_Divider_Grey">
    <p:bg>
      <p:bgPr>
        <a:solidFill>
          <a:schemeClr val="accent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C985832-A36E-714E-ACD7-D2E57E4844E0}"/>
              </a:ext>
            </a:extLst>
          </p:cNvPr>
          <p:cNvSpPr>
            <a:spLocks noGrp="1"/>
          </p:cNvSpPr>
          <p:nvPr>
            <p:ph type="ctrTitle"/>
          </p:nvPr>
        </p:nvSpPr>
        <p:spPr>
          <a:xfrm>
            <a:off x="371060" y="2235200"/>
            <a:ext cx="11449877" cy="2387600"/>
          </a:xfrm>
        </p:spPr>
        <p:txBody>
          <a:bodyPr anchor="ctr"/>
          <a:lstStyle>
            <a:lvl1pPr algn="ctr">
              <a:defRPr sz="7200">
                <a:solidFill>
                  <a:schemeClr val="accent6"/>
                </a:solidFill>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AFF97407-E3ED-4944-96B4-EEFBABF5FF4C}"/>
              </a:ext>
            </a:extLst>
          </p:cNvPr>
          <p:cNvSpPr>
            <a:spLocks noGrp="1"/>
          </p:cNvSpPr>
          <p:nvPr>
            <p:ph type="subTitle" idx="1"/>
          </p:nvPr>
        </p:nvSpPr>
        <p:spPr>
          <a:xfrm>
            <a:off x="371061" y="5526158"/>
            <a:ext cx="11449877" cy="1020848"/>
          </a:xfrm>
        </p:spPr>
        <p:txBody>
          <a:bodyPr anchor="b"/>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2534553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06_Divider_Orange">
    <p:bg>
      <p:bgPr>
        <a:solidFill>
          <a:schemeClr val="accent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659338-2D27-5549-B7B6-F8488348DE30}"/>
              </a:ext>
            </a:extLst>
          </p:cNvPr>
          <p:cNvSpPr>
            <a:spLocks noGrp="1"/>
          </p:cNvSpPr>
          <p:nvPr>
            <p:ph type="ctrTitle"/>
          </p:nvPr>
        </p:nvSpPr>
        <p:spPr>
          <a:xfrm>
            <a:off x="371060" y="2235200"/>
            <a:ext cx="11449877" cy="2387600"/>
          </a:xfrm>
        </p:spPr>
        <p:txBody>
          <a:bodyPr anchor="ctr"/>
          <a:lstStyle>
            <a:lvl1pPr algn="ctr">
              <a:defRPr sz="7200">
                <a:solidFill>
                  <a:schemeClr val="accent6"/>
                </a:solidFill>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63C3A831-8597-CC4A-AA32-2687C5ED28C5}"/>
              </a:ext>
            </a:extLst>
          </p:cNvPr>
          <p:cNvSpPr>
            <a:spLocks noGrp="1"/>
          </p:cNvSpPr>
          <p:nvPr>
            <p:ph type="subTitle" idx="1"/>
          </p:nvPr>
        </p:nvSpPr>
        <p:spPr>
          <a:xfrm>
            <a:off x="371061" y="5526158"/>
            <a:ext cx="11449877" cy="1020848"/>
          </a:xfrm>
        </p:spPr>
        <p:txBody>
          <a:bodyPr anchor="b"/>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828953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06_Divider_Teal">
    <p:bg>
      <p:bgPr>
        <a:solidFill>
          <a:schemeClr val="accent4"/>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229C5F1-EAAB-F149-B059-CDE26F861BC4}"/>
              </a:ext>
            </a:extLst>
          </p:cNvPr>
          <p:cNvSpPr>
            <a:spLocks noGrp="1"/>
          </p:cNvSpPr>
          <p:nvPr>
            <p:ph type="ctrTitle"/>
          </p:nvPr>
        </p:nvSpPr>
        <p:spPr>
          <a:xfrm>
            <a:off x="371060" y="2235200"/>
            <a:ext cx="11449877" cy="2387600"/>
          </a:xfrm>
        </p:spPr>
        <p:txBody>
          <a:bodyPr anchor="ctr"/>
          <a:lstStyle>
            <a:lvl1pPr algn="ctr">
              <a:defRPr sz="7200">
                <a:solidFill>
                  <a:schemeClr val="accent6"/>
                </a:solidFill>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52AC80D4-AE21-084F-9154-DA67BB8CDBC9}"/>
              </a:ext>
            </a:extLst>
          </p:cNvPr>
          <p:cNvSpPr>
            <a:spLocks noGrp="1"/>
          </p:cNvSpPr>
          <p:nvPr>
            <p:ph type="subTitle" idx="1"/>
          </p:nvPr>
        </p:nvSpPr>
        <p:spPr>
          <a:xfrm>
            <a:off x="371061" y="5526158"/>
            <a:ext cx="11449877" cy="1020848"/>
          </a:xfrm>
        </p:spPr>
        <p:txBody>
          <a:bodyPr anchor="b"/>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30552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_Cover_Orange">
    <p:bg>
      <p:bgPr>
        <a:solidFill>
          <a:schemeClr val="accent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D0416C-086A-A944-A8CE-0FE5DF9FF5B5}"/>
              </a:ext>
            </a:extLst>
          </p:cNvPr>
          <p:cNvPicPr>
            <a:picLocks noChangeAspect="1"/>
          </p:cNvPicPr>
          <p:nvPr userDrawn="1"/>
        </p:nvPicPr>
        <p:blipFill>
          <a:blip r:embed="rId2"/>
          <a:stretch>
            <a:fillRect/>
          </a:stretch>
        </p:blipFill>
        <p:spPr>
          <a:xfrm>
            <a:off x="4815317" y="2149838"/>
            <a:ext cx="2561365" cy="2558323"/>
          </a:xfrm>
          <a:prstGeom prst="rect">
            <a:avLst/>
          </a:prstGeom>
        </p:spPr>
      </p:pic>
    </p:spTree>
    <p:extLst>
      <p:ext uri="{BB962C8B-B14F-4D97-AF65-F5344CB8AC3E}">
        <p14:creationId xmlns:p14="http://schemas.microsoft.com/office/powerpoint/2010/main" val="40031073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06_Divider_Yellow">
    <p:bg>
      <p:bgPr>
        <a:solidFill>
          <a:schemeClr val="accent5"/>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0994AE0-8762-FB41-AA30-1115FDF657E0}"/>
              </a:ext>
            </a:extLst>
          </p:cNvPr>
          <p:cNvSpPr>
            <a:spLocks noGrp="1"/>
          </p:cNvSpPr>
          <p:nvPr>
            <p:ph type="ctrTitle"/>
          </p:nvPr>
        </p:nvSpPr>
        <p:spPr>
          <a:xfrm>
            <a:off x="371060" y="2235200"/>
            <a:ext cx="11449877" cy="2387600"/>
          </a:xfrm>
        </p:spPr>
        <p:txBody>
          <a:bodyPr anchor="ctr"/>
          <a:lstStyle>
            <a:lvl1pPr algn="ctr">
              <a:defRPr sz="7200">
                <a:solidFill>
                  <a:schemeClr val="accent6"/>
                </a:solidFill>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2FD1B061-4A14-864B-8AB4-B8B5CDE622EF}"/>
              </a:ext>
            </a:extLst>
          </p:cNvPr>
          <p:cNvSpPr>
            <a:spLocks noGrp="1"/>
          </p:cNvSpPr>
          <p:nvPr>
            <p:ph type="subTitle" idx="1"/>
          </p:nvPr>
        </p:nvSpPr>
        <p:spPr>
          <a:xfrm>
            <a:off x="371061" y="5526158"/>
            <a:ext cx="11449877" cy="1020848"/>
          </a:xfrm>
        </p:spPr>
        <p:txBody>
          <a:bodyPr anchor="b"/>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891959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06_Divider_Image A">
    <p:bg>
      <p:bgPr>
        <a:solidFill>
          <a:schemeClr val="bg1"/>
        </a:solidFill>
        <a:effectLst/>
      </p:bgPr>
    </p:bg>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9F1054B8-5980-BB49-AFA2-A95618397325}"/>
              </a:ext>
            </a:extLst>
          </p:cNvPr>
          <p:cNvSpPr>
            <a:spLocks noGrp="1"/>
          </p:cNvSpPr>
          <p:nvPr>
            <p:ph type="pic" idx="10"/>
          </p:nvPr>
        </p:nvSpPr>
        <p:spPr>
          <a:xfrm>
            <a:off x="-24686" y="-27541"/>
            <a:ext cx="12216685" cy="688554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itle 1">
            <a:extLst>
              <a:ext uri="{FF2B5EF4-FFF2-40B4-BE49-F238E27FC236}">
                <a16:creationId xmlns:a16="http://schemas.microsoft.com/office/drawing/2014/main" id="{BC6B899C-7A7E-774F-9038-8FC8AFD3F60D}"/>
              </a:ext>
            </a:extLst>
          </p:cNvPr>
          <p:cNvSpPr>
            <a:spLocks noGrp="1"/>
          </p:cNvSpPr>
          <p:nvPr>
            <p:ph type="ctrTitle"/>
          </p:nvPr>
        </p:nvSpPr>
        <p:spPr>
          <a:xfrm>
            <a:off x="371060" y="2235200"/>
            <a:ext cx="11449877" cy="2387600"/>
          </a:xfrm>
        </p:spPr>
        <p:txBody>
          <a:bodyPr anchor="ctr"/>
          <a:lstStyle>
            <a:lvl1pPr algn="ctr">
              <a:defRPr sz="7200">
                <a:solidFill>
                  <a:schemeClr val="accent6"/>
                </a:solidFill>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69AFA5F2-05CA-D647-B284-057751C63D96}"/>
              </a:ext>
            </a:extLst>
          </p:cNvPr>
          <p:cNvSpPr>
            <a:spLocks noGrp="1"/>
          </p:cNvSpPr>
          <p:nvPr>
            <p:ph type="subTitle" idx="1"/>
          </p:nvPr>
        </p:nvSpPr>
        <p:spPr>
          <a:xfrm>
            <a:off x="371061" y="5526158"/>
            <a:ext cx="11449877" cy="1020848"/>
          </a:xfrm>
        </p:spPr>
        <p:txBody>
          <a:bodyPr anchor="b"/>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644344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06_Divider_Image B">
    <p:bg>
      <p:bgPr>
        <a:solidFill>
          <a:schemeClr val="bg1"/>
        </a:solidFill>
        <a:effectLst/>
      </p:bgPr>
    </p:bg>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3CF51BBB-25CE-8F46-ACF1-E279E186F55E}"/>
              </a:ext>
            </a:extLst>
          </p:cNvPr>
          <p:cNvSpPr>
            <a:spLocks noGrp="1"/>
          </p:cNvSpPr>
          <p:nvPr>
            <p:ph type="pic" idx="10"/>
          </p:nvPr>
        </p:nvSpPr>
        <p:spPr>
          <a:xfrm>
            <a:off x="-24686" y="-27541"/>
            <a:ext cx="12216685" cy="688554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itle 1">
            <a:extLst>
              <a:ext uri="{FF2B5EF4-FFF2-40B4-BE49-F238E27FC236}">
                <a16:creationId xmlns:a16="http://schemas.microsoft.com/office/drawing/2014/main" id="{7E15EEC9-0CA2-2B4F-AF87-ADD383A38342}"/>
              </a:ext>
            </a:extLst>
          </p:cNvPr>
          <p:cNvSpPr>
            <a:spLocks noGrp="1"/>
          </p:cNvSpPr>
          <p:nvPr>
            <p:ph type="ctrTitle"/>
          </p:nvPr>
        </p:nvSpPr>
        <p:spPr>
          <a:xfrm>
            <a:off x="371060" y="2235200"/>
            <a:ext cx="11449877" cy="2387600"/>
          </a:xfrm>
        </p:spPr>
        <p:txBody>
          <a:bodyPr anchor="ctr"/>
          <a:lstStyle>
            <a:lvl1pPr algn="ctr">
              <a:defRPr sz="7200">
                <a:solidFill>
                  <a:schemeClr val="bg1"/>
                </a:solidFill>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4583A6A5-993C-0443-A0D4-46CC3D05C39D}"/>
              </a:ext>
            </a:extLst>
          </p:cNvPr>
          <p:cNvSpPr>
            <a:spLocks noGrp="1"/>
          </p:cNvSpPr>
          <p:nvPr>
            <p:ph type="subTitle" idx="1"/>
          </p:nvPr>
        </p:nvSpPr>
        <p:spPr>
          <a:xfrm>
            <a:off x="371061" y="5526158"/>
            <a:ext cx="11449877" cy="1020848"/>
          </a:xfrm>
        </p:spPr>
        <p:txBody>
          <a:bodyPr anchor="b"/>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490090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07_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372319" y="376699"/>
            <a:ext cx="11064307" cy="1149763"/>
          </a:xfrm>
          <a:noFill/>
          <a:ln>
            <a:noFill/>
          </a:ln>
        </p:spPr>
        <p:txBody>
          <a:bodyPr anchor="t">
            <a:normAutofit/>
          </a:bodyPr>
          <a:lstStyle>
            <a:lvl1pPr>
              <a:defRPr sz="4000">
                <a:ln>
                  <a:noFill/>
                </a:ln>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A63A7CB-314E-2348-B009-B438AB6C82F7}"/>
              </a:ext>
            </a:extLst>
          </p:cNvPr>
          <p:cNvSpPr>
            <a:spLocks noGrp="1"/>
          </p:cNvSpPr>
          <p:nvPr>
            <p:ph idx="1"/>
          </p:nvPr>
        </p:nvSpPr>
        <p:spPr>
          <a:xfrm>
            <a:off x="372319" y="1837199"/>
            <a:ext cx="1106430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372319" y="6499274"/>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372319" y="1688735"/>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8E0FE1EB-8E27-8A47-92D2-8CAC649E01B2}"/>
              </a:ext>
            </a:extLst>
          </p:cNvPr>
          <p:cNvPicPr>
            <a:picLocks noChangeAspect="1"/>
          </p:cNvPicPr>
          <p:nvPr userDrawn="1"/>
        </p:nvPicPr>
        <p:blipFill>
          <a:blip r:embed="rId2"/>
          <a:stretch>
            <a:fillRect/>
          </a:stretch>
        </p:blipFill>
        <p:spPr>
          <a:xfrm>
            <a:off x="11730781" y="6422496"/>
            <a:ext cx="177800" cy="153555"/>
          </a:xfrm>
          <a:prstGeom prst="rect">
            <a:avLst/>
          </a:prstGeom>
        </p:spPr>
      </p:pic>
    </p:spTree>
    <p:extLst>
      <p:ext uri="{BB962C8B-B14F-4D97-AF65-F5344CB8AC3E}">
        <p14:creationId xmlns:p14="http://schemas.microsoft.com/office/powerpoint/2010/main" val="21367568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07_Slide_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372319" y="376699"/>
            <a:ext cx="11064307" cy="1149763"/>
          </a:xfrm>
          <a:noFill/>
          <a:ln>
            <a:noFill/>
          </a:ln>
        </p:spPr>
        <p:txBody>
          <a:bodyPr>
            <a:normAutofit/>
          </a:bodyPr>
          <a:lstStyle>
            <a:lvl1pPr>
              <a:defRPr sz="4000">
                <a:ln>
                  <a:noFill/>
                </a:ln>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A63A7CB-314E-2348-B009-B438AB6C82F7}"/>
              </a:ext>
            </a:extLst>
          </p:cNvPr>
          <p:cNvSpPr>
            <a:spLocks noGrp="1"/>
          </p:cNvSpPr>
          <p:nvPr>
            <p:ph idx="1"/>
          </p:nvPr>
        </p:nvSpPr>
        <p:spPr>
          <a:xfrm>
            <a:off x="372319" y="1837199"/>
            <a:ext cx="11064307" cy="4351338"/>
          </a:xfrm>
        </p:spPr>
        <p:txBody>
          <a:bodyPr/>
          <a:lstStyle>
            <a:lvl1pPr marL="228600" indent="-228600">
              <a:buFontTx/>
              <a:buBlip>
                <a:blip r:embed="rId2"/>
              </a:buBlip>
              <a:defRPr>
                <a:solidFill>
                  <a:schemeClr val="bg1"/>
                </a:solidFill>
              </a:defRPr>
            </a:lvl1pPr>
            <a:lvl2pPr marL="685800" indent="-228600">
              <a:buFontTx/>
              <a:buBlip>
                <a:blip r:embed="rId2"/>
              </a:buBlip>
              <a:defRPr>
                <a:solidFill>
                  <a:schemeClr val="bg1"/>
                </a:solidFill>
              </a:defRPr>
            </a:lvl2pPr>
            <a:lvl3pPr marL="1143000" indent="-228600">
              <a:buFontTx/>
              <a:buBlip>
                <a:blip r:embed="rId2"/>
              </a:buBlip>
              <a:defRPr>
                <a:solidFill>
                  <a:schemeClr val="bg1"/>
                </a:solidFill>
              </a:defRPr>
            </a:lvl3pPr>
            <a:lvl4pPr marL="1600200" indent="-228600">
              <a:buFontTx/>
              <a:buBlip>
                <a:blip r:embed="rId2"/>
              </a:buBlip>
              <a:defRPr>
                <a:solidFill>
                  <a:schemeClr val="bg1"/>
                </a:solidFill>
              </a:defRPr>
            </a:lvl4pPr>
            <a:lvl5pPr marL="2057400" indent="-228600">
              <a:buFontTx/>
              <a:buBlip>
                <a:blip r:embed="rId2"/>
              </a:buBlip>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372319" y="6499274"/>
            <a:ext cx="1106430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372319" y="1688735"/>
            <a:ext cx="1106430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E3A940A-6E60-DE41-BCC5-732709143441}"/>
              </a:ext>
            </a:extLst>
          </p:cNvPr>
          <p:cNvPicPr>
            <a:picLocks noChangeAspect="1"/>
          </p:cNvPicPr>
          <p:nvPr userDrawn="1"/>
        </p:nvPicPr>
        <p:blipFill>
          <a:blip r:embed="rId2"/>
          <a:stretch>
            <a:fillRect/>
          </a:stretch>
        </p:blipFill>
        <p:spPr>
          <a:xfrm>
            <a:off x="11730780" y="6422496"/>
            <a:ext cx="177802" cy="153556"/>
          </a:xfrm>
          <a:prstGeom prst="rect">
            <a:avLst/>
          </a:prstGeom>
          <a:noFill/>
        </p:spPr>
      </p:pic>
    </p:spTree>
    <p:extLst>
      <p:ext uri="{BB962C8B-B14F-4D97-AF65-F5344CB8AC3E}">
        <p14:creationId xmlns:p14="http://schemas.microsoft.com/office/powerpoint/2010/main" val="29017371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07_Slide_Red 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372319" y="376699"/>
            <a:ext cx="11064307" cy="1149763"/>
          </a:xfrm>
          <a:noFill/>
          <a:ln>
            <a:noFill/>
          </a:ln>
        </p:spPr>
        <p:txBody>
          <a:bodyPr>
            <a:normAutofit/>
          </a:bodyPr>
          <a:lstStyle>
            <a:lvl1pPr>
              <a:defRPr sz="4000">
                <a:ln>
                  <a:noFill/>
                </a:ln>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A63A7CB-314E-2348-B009-B438AB6C82F7}"/>
              </a:ext>
            </a:extLst>
          </p:cNvPr>
          <p:cNvSpPr>
            <a:spLocks noGrp="1"/>
          </p:cNvSpPr>
          <p:nvPr>
            <p:ph idx="1"/>
          </p:nvPr>
        </p:nvSpPr>
        <p:spPr>
          <a:xfrm>
            <a:off x="372319" y="1837199"/>
            <a:ext cx="1106430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372319" y="6499274"/>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372319" y="1688735"/>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4798929-EF15-3F46-BCB1-7207DF374832}"/>
              </a:ext>
            </a:extLst>
          </p:cNvPr>
          <p:cNvPicPr>
            <a:picLocks noChangeAspect="1"/>
          </p:cNvPicPr>
          <p:nvPr userDrawn="1"/>
        </p:nvPicPr>
        <p:blipFill>
          <a:blip r:embed="rId2"/>
          <a:stretch>
            <a:fillRect/>
          </a:stretch>
        </p:blipFill>
        <p:spPr>
          <a:xfrm>
            <a:off x="11730781" y="6422496"/>
            <a:ext cx="177800" cy="153555"/>
          </a:xfrm>
          <a:prstGeom prst="rect">
            <a:avLst/>
          </a:prstGeom>
        </p:spPr>
      </p:pic>
    </p:spTree>
    <p:extLst>
      <p:ext uri="{BB962C8B-B14F-4D97-AF65-F5344CB8AC3E}">
        <p14:creationId xmlns:p14="http://schemas.microsoft.com/office/powerpoint/2010/main" val="42526072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07_Slide_Red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372319" y="376699"/>
            <a:ext cx="11064307" cy="1149763"/>
          </a:xfrm>
          <a:noFill/>
          <a:ln>
            <a:noFill/>
          </a:ln>
        </p:spPr>
        <p:txBody>
          <a:bodyPr>
            <a:normAutofit/>
          </a:bodyPr>
          <a:lstStyle>
            <a:lvl1pPr>
              <a:defRPr sz="4000">
                <a:ln>
                  <a:noFill/>
                </a:ln>
                <a:solidFill>
                  <a:schemeClr val="accent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A63A7CB-314E-2348-B009-B438AB6C82F7}"/>
              </a:ext>
            </a:extLst>
          </p:cNvPr>
          <p:cNvSpPr>
            <a:spLocks noGrp="1"/>
          </p:cNvSpPr>
          <p:nvPr>
            <p:ph idx="1"/>
          </p:nvPr>
        </p:nvSpPr>
        <p:spPr>
          <a:xfrm>
            <a:off x="372319" y="1837199"/>
            <a:ext cx="1106430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372319" y="6499274"/>
            <a:ext cx="1106430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372319" y="1688735"/>
            <a:ext cx="1106430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E7ECA0-2243-4746-9216-445D4AD0ACA3}"/>
              </a:ext>
            </a:extLst>
          </p:cNvPr>
          <p:cNvPicPr>
            <a:picLocks noChangeAspect="1"/>
          </p:cNvPicPr>
          <p:nvPr userDrawn="1"/>
        </p:nvPicPr>
        <p:blipFill>
          <a:blip r:embed="rId2"/>
          <a:stretch>
            <a:fillRect/>
          </a:stretch>
        </p:blipFill>
        <p:spPr>
          <a:xfrm>
            <a:off x="11730780" y="6422496"/>
            <a:ext cx="177802" cy="153556"/>
          </a:xfrm>
          <a:prstGeom prst="rect">
            <a:avLst/>
          </a:prstGeom>
        </p:spPr>
      </p:pic>
    </p:spTree>
    <p:extLst>
      <p:ext uri="{BB962C8B-B14F-4D97-AF65-F5344CB8AC3E}">
        <p14:creationId xmlns:p14="http://schemas.microsoft.com/office/powerpoint/2010/main" val="30839432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07_Slide_Grey 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372319" y="376699"/>
            <a:ext cx="11064307" cy="1149763"/>
          </a:xfrm>
          <a:noFill/>
          <a:ln>
            <a:noFill/>
          </a:ln>
        </p:spPr>
        <p:txBody>
          <a:bodyPr>
            <a:normAutofit/>
          </a:bodyPr>
          <a:lstStyle>
            <a:lvl1pPr>
              <a:defRPr sz="4000">
                <a:ln>
                  <a:noFill/>
                </a:ln>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A63A7CB-314E-2348-B009-B438AB6C82F7}"/>
              </a:ext>
            </a:extLst>
          </p:cNvPr>
          <p:cNvSpPr>
            <a:spLocks noGrp="1"/>
          </p:cNvSpPr>
          <p:nvPr>
            <p:ph idx="1"/>
          </p:nvPr>
        </p:nvSpPr>
        <p:spPr>
          <a:xfrm>
            <a:off x="372319" y="1837199"/>
            <a:ext cx="1106430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372319" y="6499274"/>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25B3BE9E-2F7A-8B4D-9487-2EC050F7F5A5}"/>
              </a:ext>
            </a:extLst>
          </p:cNvPr>
          <p:cNvPicPr>
            <a:picLocks noChangeAspect="1"/>
          </p:cNvPicPr>
          <p:nvPr userDrawn="1"/>
        </p:nvPicPr>
        <p:blipFill>
          <a:blip r:embed="rId2"/>
          <a:stretch>
            <a:fillRect/>
          </a:stretch>
        </p:blipFill>
        <p:spPr>
          <a:xfrm>
            <a:off x="11730781" y="6422496"/>
            <a:ext cx="177800" cy="153555"/>
          </a:xfrm>
          <a:prstGeom prst="rect">
            <a:avLst/>
          </a:prstGeom>
        </p:spPr>
      </p:pic>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372319" y="1688735"/>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54164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07_Slide_Grey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372319" y="376699"/>
            <a:ext cx="11064307" cy="1149763"/>
          </a:xfrm>
          <a:noFill/>
          <a:ln>
            <a:noFill/>
          </a:ln>
        </p:spPr>
        <p:txBody>
          <a:bodyPr>
            <a:normAutofit/>
          </a:bodyPr>
          <a:lstStyle>
            <a:lvl1pPr>
              <a:defRPr sz="4000">
                <a:ln>
                  <a:noFill/>
                </a:ln>
                <a:solidFill>
                  <a:schemeClr val="accent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A63A7CB-314E-2348-B009-B438AB6C82F7}"/>
              </a:ext>
            </a:extLst>
          </p:cNvPr>
          <p:cNvSpPr>
            <a:spLocks noGrp="1"/>
          </p:cNvSpPr>
          <p:nvPr>
            <p:ph idx="1"/>
          </p:nvPr>
        </p:nvSpPr>
        <p:spPr>
          <a:xfrm>
            <a:off x="372319" y="1837199"/>
            <a:ext cx="1106430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372319" y="6499274"/>
            <a:ext cx="1106430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372319" y="1688735"/>
            <a:ext cx="1106430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1198AB4-F5D9-6B4C-8AC1-E0F78288E63E}"/>
              </a:ext>
            </a:extLst>
          </p:cNvPr>
          <p:cNvPicPr>
            <a:picLocks noChangeAspect="1"/>
          </p:cNvPicPr>
          <p:nvPr userDrawn="1"/>
        </p:nvPicPr>
        <p:blipFill>
          <a:blip r:embed="rId2"/>
          <a:stretch>
            <a:fillRect/>
          </a:stretch>
        </p:blipFill>
        <p:spPr>
          <a:xfrm>
            <a:off x="11730779" y="6422495"/>
            <a:ext cx="177803" cy="153557"/>
          </a:xfrm>
          <a:prstGeom prst="rect">
            <a:avLst/>
          </a:prstGeom>
        </p:spPr>
      </p:pic>
    </p:spTree>
    <p:extLst>
      <p:ext uri="{BB962C8B-B14F-4D97-AF65-F5344CB8AC3E}">
        <p14:creationId xmlns:p14="http://schemas.microsoft.com/office/powerpoint/2010/main" val="22170443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07_Slide_Orange A">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372319" y="376699"/>
            <a:ext cx="11064307" cy="1149763"/>
          </a:xfrm>
          <a:noFill/>
          <a:ln>
            <a:noFill/>
          </a:ln>
        </p:spPr>
        <p:txBody>
          <a:bodyPr>
            <a:normAutofit/>
          </a:bodyPr>
          <a:lstStyle>
            <a:lvl1pPr>
              <a:defRPr sz="4000">
                <a:ln>
                  <a:noFill/>
                </a:ln>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A63A7CB-314E-2348-B009-B438AB6C82F7}"/>
              </a:ext>
            </a:extLst>
          </p:cNvPr>
          <p:cNvSpPr>
            <a:spLocks noGrp="1"/>
          </p:cNvSpPr>
          <p:nvPr>
            <p:ph idx="1"/>
          </p:nvPr>
        </p:nvSpPr>
        <p:spPr>
          <a:xfrm>
            <a:off x="372319" y="1837199"/>
            <a:ext cx="1106430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372319" y="6499274"/>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25B3BE9E-2F7A-8B4D-9487-2EC050F7F5A5}"/>
              </a:ext>
            </a:extLst>
          </p:cNvPr>
          <p:cNvPicPr>
            <a:picLocks noChangeAspect="1"/>
          </p:cNvPicPr>
          <p:nvPr userDrawn="1"/>
        </p:nvPicPr>
        <p:blipFill>
          <a:blip r:embed="rId2"/>
          <a:stretch>
            <a:fillRect/>
          </a:stretch>
        </p:blipFill>
        <p:spPr>
          <a:xfrm>
            <a:off x="11730781" y="6422496"/>
            <a:ext cx="177800" cy="153555"/>
          </a:xfrm>
          <a:prstGeom prst="rect">
            <a:avLst/>
          </a:prstGeom>
        </p:spPr>
      </p:pic>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372319" y="1688735"/>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6628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1_Cover_Teal">
    <p:bg>
      <p:bgPr>
        <a:solidFill>
          <a:schemeClr val="accent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D0416C-086A-A944-A8CE-0FE5DF9FF5B5}"/>
              </a:ext>
            </a:extLst>
          </p:cNvPr>
          <p:cNvPicPr>
            <a:picLocks noChangeAspect="1"/>
          </p:cNvPicPr>
          <p:nvPr userDrawn="1"/>
        </p:nvPicPr>
        <p:blipFill>
          <a:blip r:embed="rId2"/>
          <a:stretch>
            <a:fillRect/>
          </a:stretch>
        </p:blipFill>
        <p:spPr>
          <a:xfrm>
            <a:off x="4815317" y="2149838"/>
            <a:ext cx="2561365" cy="2558323"/>
          </a:xfrm>
          <a:prstGeom prst="rect">
            <a:avLst/>
          </a:prstGeom>
        </p:spPr>
      </p:pic>
    </p:spTree>
    <p:extLst>
      <p:ext uri="{BB962C8B-B14F-4D97-AF65-F5344CB8AC3E}">
        <p14:creationId xmlns:p14="http://schemas.microsoft.com/office/powerpoint/2010/main" val="24455864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07_Slide_Orange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372319" y="376699"/>
            <a:ext cx="11064307" cy="1149763"/>
          </a:xfrm>
          <a:noFill/>
          <a:ln>
            <a:noFill/>
          </a:ln>
        </p:spPr>
        <p:txBody>
          <a:bodyPr>
            <a:normAutofit/>
          </a:bodyPr>
          <a:lstStyle>
            <a:lvl1pPr>
              <a:defRPr sz="4000">
                <a:ln>
                  <a:noFill/>
                </a:ln>
                <a:solidFill>
                  <a:schemeClr val="accent3"/>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A63A7CB-314E-2348-B009-B438AB6C82F7}"/>
              </a:ext>
            </a:extLst>
          </p:cNvPr>
          <p:cNvSpPr>
            <a:spLocks noGrp="1"/>
          </p:cNvSpPr>
          <p:nvPr>
            <p:ph idx="1"/>
          </p:nvPr>
        </p:nvSpPr>
        <p:spPr>
          <a:xfrm>
            <a:off x="372319" y="1837199"/>
            <a:ext cx="1106430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372319" y="6499274"/>
            <a:ext cx="11064307"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372319" y="1688735"/>
            <a:ext cx="11064307"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5D13CB5-E87F-364E-A38B-4B9139F99673}"/>
              </a:ext>
            </a:extLst>
          </p:cNvPr>
          <p:cNvPicPr>
            <a:picLocks noChangeAspect="1"/>
          </p:cNvPicPr>
          <p:nvPr userDrawn="1"/>
        </p:nvPicPr>
        <p:blipFill>
          <a:blip r:embed="rId2"/>
          <a:stretch>
            <a:fillRect/>
          </a:stretch>
        </p:blipFill>
        <p:spPr>
          <a:xfrm>
            <a:off x="11730779" y="6422494"/>
            <a:ext cx="177804" cy="153558"/>
          </a:xfrm>
          <a:prstGeom prst="rect">
            <a:avLst/>
          </a:prstGeom>
        </p:spPr>
      </p:pic>
    </p:spTree>
    <p:extLst>
      <p:ext uri="{BB962C8B-B14F-4D97-AF65-F5344CB8AC3E}">
        <p14:creationId xmlns:p14="http://schemas.microsoft.com/office/powerpoint/2010/main" val="18737834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07_Slide_Teal A">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372319" y="376699"/>
            <a:ext cx="11064307" cy="1149763"/>
          </a:xfrm>
          <a:noFill/>
          <a:ln>
            <a:noFill/>
          </a:ln>
        </p:spPr>
        <p:txBody>
          <a:bodyPr>
            <a:normAutofit/>
          </a:bodyPr>
          <a:lstStyle>
            <a:lvl1pPr>
              <a:defRPr sz="4000">
                <a:ln>
                  <a:noFill/>
                </a:ln>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A63A7CB-314E-2348-B009-B438AB6C82F7}"/>
              </a:ext>
            </a:extLst>
          </p:cNvPr>
          <p:cNvSpPr>
            <a:spLocks noGrp="1"/>
          </p:cNvSpPr>
          <p:nvPr>
            <p:ph idx="1"/>
          </p:nvPr>
        </p:nvSpPr>
        <p:spPr>
          <a:xfrm>
            <a:off x="372319" y="1837199"/>
            <a:ext cx="1106430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372319" y="6499274"/>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25B3BE9E-2F7A-8B4D-9487-2EC050F7F5A5}"/>
              </a:ext>
            </a:extLst>
          </p:cNvPr>
          <p:cNvPicPr>
            <a:picLocks noChangeAspect="1"/>
          </p:cNvPicPr>
          <p:nvPr userDrawn="1"/>
        </p:nvPicPr>
        <p:blipFill>
          <a:blip r:embed="rId2"/>
          <a:stretch>
            <a:fillRect/>
          </a:stretch>
        </p:blipFill>
        <p:spPr>
          <a:xfrm>
            <a:off x="11730781" y="6422496"/>
            <a:ext cx="177800" cy="153555"/>
          </a:xfrm>
          <a:prstGeom prst="rect">
            <a:avLst/>
          </a:prstGeom>
        </p:spPr>
      </p:pic>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372319" y="1688735"/>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257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07_Slide_Teal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372319" y="376699"/>
            <a:ext cx="11064307" cy="1149763"/>
          </a:xfrm>
          <a:noFill/>
          <a:ln>
            <a:noFill/>
          </a:ln>
        </p:spPr>
        <p:txBody>
          <a:bodyPr>
            <a:normAutofit/>
          </a:bodyPr>
          <a:lstStyle>
            <a:lvl1pPr>
              <a:defRPr sz="4000">
                <a:ln>
                  <a:noFill/>
                </a:ln>
                <a:solidFill>
                  <a:schemeClr val="accent4"/>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A63A7CB-314E-2348-B009-B438AB6C82F7}"/>
              </a:ext>
            </a:extLst>
          </p:cNvPr>
          <p:cNvSpPr>
            <a:spLocks noGrp="1"/>
          </p:cNvSpPr>
          <p:nvPr>
            <p:ph idx="1"/>
          </p:nvPr>
        </p:nvSpPr>
        <p:spPr>
          <a:xfrm>
            <a:off x="372319" y="1837199"/>
            <a:ext cx="1106430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372319" y="6499274"/>
            <a:ext cx="11064307"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372319" y="1688735"/>
            <a:ext cx="11064307"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696E7910-61F9-8347-8ECB-CA55DBD5382D}"/>
              </a:ext>
            </a:extLst>
          </p:cNvPr>
          <p:cNvPicPr>
            <a:picLocks noChangeAspect="1"/>
          </p:cNvPicPr>
          <p:nvPr userDrawn="1"/>
        </p:nvPicPr>
        <p:blipFill>
          <a:blip r:embed="rId2"/>
          <a:stretch>
            <a:fillRect/>
          </a:stretch>
        </p:blipFill>
        <p:spPr>
          <a:xfrm>
            <a:off x="11730779" y="6422494"/>
            <a:ext cx="177804" cy="153558"/>
          </a:xfrm>
          <a:prstGeom prst="rect">
            <a:avLst/>
          </a:prstGeom>
        </p:spPr>
      </p:pic>
    </p:spTree>
    <p:extLst>
      <p:ext uri="{BB962C8B-B14F-4D97-AF65-F5344CB8AC3E}">
        <p14:creationId xmlns:p14="http://schemas.microsoft.com/office/powerpoint/2010/main" val="18925685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07_Slide_Yellow A">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372319" y="376699"/>
            <a:ext cx="11064307" cy="1149763"/>
          </a:xfrm>
          <a:noFill/>
          <a:ln>
            <a:noFill/>
          </a:ln>
        </p:spPr>
        <p:txBody>
          <a:bodyPr>
            <a:normAutofit/>
          </a:bodyPr>
          <a:lstStyle>
            <a:lvl1pPr>
              <a:defRPr sz="4000">
                <a:ln>
                  <a:noFill/>
                </a:ln>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A63A7CB-314E-2348-B009-B438AB6C82F7}"/>
              </a:ext>
            </a:extLst>
          </p:cNvPr>
          <p:cNvSpPr>
            <a:spLocks noGrp="1"/>
          </p:cNvSpPr>
          <p:nvPr>
            <p:ph idx="1"/>
          </p:nvPr>
        </p:nvSpPr>
        <p:spPr>
          <a:xfrm>
            <a:off x="372319" y="1837199"/>
            <a:ext cx="1106430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372319" y="6499274"/>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25B3BE9E-2F7A-8B4D-9487-2EC050F7F5A5}"/>
              </a:ext>
            </a:extLst>
          </p:cNvPr>
          <p:cNvPicPr>
            <a:picLocks noChangeAspect="1"/>
          </p:cNvPicPr>
          <p:nvPr userDrawn="1"/>
        </p:nvPicPr>
        <p:blipFill>
          <a:blip r:embed="rId2"/>
          <a:stretch>
            <a:fillRect/>
          </a:stretch>
        </p:blipFill>
        <p:spPr>
          <a:xfrm>
            <a:off x="11730781" y="6422496"/>
            <a:ext cx="177800" cy="153555"/>
          </a:xfrm>
          <a:prstGeom prst="rect">
            <a:avLst/>
          </a:prstGeom>
        </p:spPr>
      </p:pic>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372319" y="1688735"/>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689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07_Slide_Yellow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372319" y="376699"/>
            <a:ext cx="11064307" cy="1149763"/>
          </a:xfrm>
          <a:noFill/>
          <a:ln>
            <a:noFill/>
          </a:ln>
        </p:spPr>
        <p:txBody>
          <a:bodyPr>
            <a:normAutofit/>
          </a:bodyPr>
          <a:lstStyle>
            <a:lvl1pPr>
              <a:defRPr sz="4000">
                <a:ln>
                  <a:noFill/>
                </a:ln>
                <a:solidFill>
                  <a:schemeClr val="accent5"/>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A63A7CB-314E-2348-B009-B438AB6C82F7}"/>
              </a:ext>
            </a:extLst>
          </p:cNvPr>
          <p:cNvSpPr>
            <a:spLocks noGrp="1"/>
          </p:cNvSpPr>
          <p:nvPr>
            <p:ph idx="1"/>
          </p:nvPr>
        </p:nvSpPr>
        <p:spPr>
          <a:xfrm>
            <a:off x="372319" y="1837199"/>
            <a:ext cx="1106430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372319" y="6499274"/>
            <a:ext cx="11064307"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372319" y="1688735"/>
            <a:ext cx="11064307"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AC27D74-6E79-594E-B6D2-8A12D86A87B4}"/>
              </a:ext>
            </a:extLst>
          </p:cNvPr>
          <p:cNvPicPr>
            <a:picLocks noChangeAspect="1"/>
          </p:cNvPicPr>
          <p:nvPr userDrawn="1"/>
        </p:nvPicPr>
        <p:blipFill>
          <a:blip r:embed="rId2"/>
          <a:stretch>
            <a:fillRect/>
          </a:stretch>
        </p:blipFill>
        <p:spPr>
          <a:xfrm>
            <a:off x="11730778" y="6422494"/>
            <a:ext cx="177805" cy="153559"/>
          </a:xfrm>
          <a:prstGeom prst="rect">
            <a:avLst/>
          </a:prstGeom>
        </p:spPr>
      </p:pic>
    </p:spTree>
    <p:extLst>
      <p:ext uri="{BB962C8B-B14F-4D97-AF65-F5344CB8AC3E}">
        <p14:creationId xmlns:p14="http://schemas.microsoft.com/office/powerpoint/2010/main" val="3255929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08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467E62-3E59-2543-A3BE-495DED949C05}"/>
              </a:ext>
            </a:extLst>
          </p:cNvPr>
          <p:cNvSpPr>
            <a:spLocks noGrp="1"/>
          </p:cNvSpPr>
          <p:nvPr>
            <p:ph sz="half" idx="1"/>
          </p:nvPr>
        </p:nvSpPr>
        <p:spPr>
          <a:xfrm>
            <a:off x="372320" y="1825625"/>
            <a:ext cx="54451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64D670-0AEE-7742-8A89-C5F1528F7326}"/>
              </a:ext>
            </a:extLst>
          </p:cNvPr>
          <p:cNvSpPr>
            <a:spLocks noGrp="1"/>
          </p:cNvSpPr>
          <p:nvPr>
            <p:ph sz="half" idx="2"/>
          </p:nvPr>
        </p:nvSpPr>
        <p:spPr>
          <a:xfrm>
            <a:off x="5991449" y="1825625"/>
            <a:ext cx="544517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522057AD-0E98-2248-987B-6EF6CB55CD26}"/>
              </a:ext>
            </a:extLst>
          </p:cNvPr>
          <p:cNvSpPr>
            <a:spLocks noGrp="1"/>
          </p:cNvSpPr>
          <p:nvPr>
            <p:ph type="title"/>
          </p:nvPr>
        </p:nvSpPr>
        <p:spPr>
          <a:xfrm>
            <a:off x="372319" y="376699"/>
            <a:ext cx="11064307" cy="1149763"/>
          </a:xfrm>
          <a:noFill/>
          <a:ln>
            <a:noFill/>
          </a:ln>
        </p:spPr>
        <p:txBody>
          <a:bodyPr>
            <a:normAutofit/>
          </a:bodyPr>
          <a:lstStyle>
            <a:lvl1pPr>
              <a:defRPr sz="4000">
                <a:ln>
                  <a:noFill/>
                </a:ln>
              </a:defRPr>
            </a:lvl1pPr>
          </a:lstStyle>
          <a:p>
            <a:r>
              <a:rPr lang="en-US"/>
              <a:t>Click to edit Master title style</a:t>
            </a:r>
            <a:endParaRPr lang="en-US" dirty="0"/>
          </a:p>
        </p:txBody>
      </p:sp>
      <p:cxnSp>
        <p:nvCxnSpPr>
          <p:cNvPr id="14" name="Straight Connector 13">
            <a:extLst>
              <a:ext uri="{FF2B5EF4-FFF2-40B4-BE49-F238E27FC236}">
                <a16:creationId xmlns:a16="http://schemas.microsoft.com/office/drawing/2014/main" id="{CF88174C-6F48-1748-982F-E40AF34A6F8F}"/>
              </a:ext>
            </a:extLst>
          </p:cNvPr>
          <p:cNvCxnSpPr>
            <a:cxnSpLocks/>
          </p:cNvCxnSpPr>
          <p:nvPr userDrawn="1"/>
        </p:nvCxnSpPr>
        <p:spPr>
          <a:xfrm>
            <a:off x="372319" y="6499274"/>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2078DA4-1B6C-0D42-8D27-BDEAAC58C11E}"/>
              </a:ext>
            </a:extLst>
          </p:cNvPr>
          <p:cNvCxnSpPr>
            <a:cxnSpLocks/>
          </p:cNvCxnSpPr>
          <p:nvPr userDrawn="1"/>
        </p:nvCxnSpPr>
        <p:spPr>
          <a:xfrm>
            <a:off x="372319" y="1688735"/>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AAF344A1-1A91-EC40-8A3B-6335FA419632}"/>
              </a:ext>
            </a:extLst>
          </p:cNvPr>
          <p:cNvPicPr>
            <a:picLocks noChangeAspect="1"/>
          </p:cNvPicPr>
          <p:nvPr userDrawn="1"/>
        </p:nvPicPr>
        <p:blipFill>
          <a:blip r:embed="rId2"/>
          <a:stretch>
            <a:fillRect/>
          </a:stretch>
        </p:blipFill>
        <p:spPr>
          <a:xfrm>
            <a:off x="11730781" y="6422496"/>
            <a:ext cx="177800" cy="153555"/>
          </a:xfrm>
          <a:prstGeom prst="rect">
            <a:avLst/>
          </a:prstGeom>
        </p:spPr>
      </p:pic>
    </p:spTree>
    <p:extLst>
      <p:ext uri="{BB962C8B-B14F-4D97-AF65-F5344CB8AC3E}">
        <p14:creationId xmlns:p14="http://schemas.microsoft.com/office/powerpoint/2010/main" val="11729330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08_Two content_Black">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467E62-3E59-2543-A3BE-495DED949C05}"/>
              </a:ext>
            </a:extLst>
          </p:cNvPr>
          <p:cNvSpPr>
            <a:spLocks noGrp="1"/>
          </p:cNvSpPr>
          <p:nvPr>
            <p:ph sz="half" idx="1"/>
          </p:nvPr>
        </p:nvSpPr>
        <p:spPr>
          <a:xfrm>
            <a:off x="372320" y="1825625"/>
            <a:ext cx="5445178" cy="4351338"/>
          </a:xfrm>
        </p:spPr>
        <p:txBody>
          <a:bodyPr/>
          <a:lstStyle>
            <a:lvl1pPr marL="228600" indent="-228600">
              <a:buFontTx/>
              <a:buBlip>
                <a:blip r:embed="rId2"/>
              </a:buBlip>
              <a:defRPr>
                <a:solidFill>
                  <a:schemeClr val="bg1"/>
                </a:solidFill>
              </a:defRPr>
            </a:lvl1pPr>
            <a:lvl2pPr marL="685800" indent="-228600">
              <a:buFontTx/>
              <a:buBlip>
                <a:blip r:embed="rId2"/>
              </a:buBlip>
              <a:defRPr>
                <a:solidFill>
                  <a:schemeClr val="bg1"/>
                </a:solidFill>
              </a:defRPr>
            </a:lvl2pPr>
            <a:lvl3pPr marL="1143000" indent="-228600">
              <a:buFontTx/>
              <a:buBlip>
                <a:blip r:embed="rId2"/>
              </a:buBlip>
              <a:defRPr>
                <a:solidFill>
                  <a:schemeClr val="bg1"/>
                </a:solidFill>
              </a:defRPr>
            </a:lvl3pPr>
            <a:lvl4pPr marL="1600200" indent="-228600">
              <a:buFontTx/>
              <a:buBlip>
                <a:blip r:embed="rId2"/>
              </a:buBlip>
              <a:defRPr>
                <a:solidFill>
                  <a:schemeClr val="bg1"/>
                </a:solidFill>
              </a:defRPr>
            </a:lvl4pPr>
            <a:lvl5pPr marL="2057400" indent="-228600">
              <a:buFontTx/>
              <a:buBlip>
                <a:blip r:embed="rId2"/>
              </a:buBlip>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964D670-0AEE-7742-8A89-C5F1528F7326}"/>
              </a:ext>
            </a:extLst>
          </p:cNvPr>
          <p:cNvSpPr>
            <a:spLocks noGrp="1"/>
          </p:cNvSpPr>
          <p:nvPr>
            <p:ph sz="half" idx="2"/>
          </p:nvPr>
        </p:nvSpPr>
        <p:spPr>
          <a:xfrm>
            <a:off x="5991449" y="1825625"/>
            <a:ext cx="5445177" cy="4351338"/>
          </a:xfrm>
        </p:spPr>
        <p:txBody>
          <a:bodyPr/>
          <a:lstStyle>
            <a:lvl1pPr marL="228600" indent="-228600">
              <a:buFontTx/>
              <a:buBlip>
                <a:blip r:embed="rId2"/>
              </a:buBlip>
              <a:defRPr>
                <a:solidFill>
                  <a:schemeClr val="bg1"/>
                </a:solidFill>
              </a:defRPr>
            </a:lvl1pPr>
            <a:lvl2pPr marL="685800" indent="-228600">
              <a:buFontTx/>
              <a:buBlip>
                <a:blip r:embed="rId2"/>
              </a:buBlip>
              <a:defRPr>
                <a:solidFill>
                  <a:schemeClr val="bg1"/>
                </a:solidFill>
              </a:defRPr>
            </a:lvl2pPr>
            <a:lvl3pPr marL="1143000" indent="-228600">
              <a:buFontTx/>
              <a:buBlip>
                <a:blip r:embed="rId2"/>
              </a:buBlip>
              <a:defRPr>
                <a:solidFill>
                  <a:schemeClr val="bg1"/>
                </a:solidFill>
              </a:defRPr>
            </a:lvl3pPr>
            <a:lvl4pPr marL="1600200" indent="-228600">
              <a:buFontTx/>
              <a:buBlip>
                <a:blip r:embed="rId2"/>
              </a:buBlip>
              <a:defRPr>
                <a:solidFill>
                  <a:schemeClr val="bg1"/>
                </a:solidFill>
              </a:defRPr>
            </a:lvl4pPr>
            <a:lvl5pPr marL="2057400" indent="-228600">
              <a:buFontTx/>
              <a:buBlip>
                <a:blip r:embed="rId2"/>
              </a:buBlip>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
            <a:extLst>
              <a:ext uri="{FF2B5EF4-FFF2-40B4-BE49-F238E27FC236}">
                <a16:creationId xmlns:a16="http://schemas.microsoft.com/office/drawing/2014/main" id="{522057AD-0E98-2248-987B-6EF6CB55CD26}"/>
              </a:ext>
            </a:extLst>
          </p:cNvPr>
          <p:cNvSpPr>
            <a:spLocks noGrp="1"/>
          </p:cNvSpPr>
          <p:nvPr>
            <p:ph type="title"/>
          </p:nvPr>
        </p:nvSpPr>
        <p:spPr>
          <a:xfrm>
            <a:off x="372319" y="376699"/>
            <a:ext cx="11064307" cy="1149763"/>
          </a:xfrm>
          <a:noFill/>
          <a:ln>
            <a:noFill/>
          </a:ln>
        </p:spPr>
        <p:txBody>
          <a:bodyPr>
            <a:normAutofit/>
          </a:bodyPr>
          <a:lstStyle>
            <a:lvl1pPr>
              <a:defRPr sz="4000">
                <a:ln>
                  <a:noFill/>
                </a:ln>
                <a:solidFill>
                  <a:schemeClr val="bg1"/>
                </a:solidFill>
              </a:defRPr>
            </a:lvl1pPr>
          </a:lstStyle>
          <a:p>
            <a:r>
              <a:rPr lang="en-US"/>
              <a:t>Click to edit Master title style</a:t>
            </a:r>
            <a:endParaRPr lang="en-US" dirty="0"/>
          </a:p>
        </p:txBody>
      </p:sp>
      <p:cxnSp>
        <p:nvCxnSpPr>
          <p:cNvPr id="14" name="Straight Connector 13">
            <a:extLst>
              <a:ext uri="{FF2B5EF4-FFF2-40B4-BE49-F238E27FC236}">
                <a16:creationId xmlns:a16="http://schemas.microsoft.com/office/drawing/2014/main" id="{CF88174C-6F48-1748-982F-E40AF34A6F8F}"/>
              </a:ext>
            </a:extLst>
          </p:cNvPr>
          <p:cNvCxnSpPr>
            <a:cxnSpLocks/>
          </p:cNvCxnSpPr>
          <p:nvPr userDrawn="1"/>
        </p:nvCxnSpPr>
        <p:spPr>
          <a:xfrm>
            <a:off x="372319" y="6499274"/>
            <a:ext cx="1106430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2078DA4-1B6C-0D42-8D27-BDEAAC58C11E}"/>
              </a:ext>
            </a:extLst>
          </p:cNvPr>
          <p:cNvCxnSpPr>
            <a:cxnSpLocks/>
          </p:cNvCxnSpPr>
          <p:nvPr userDrawn="1"/>
        </p:nvCxnSpPr>
        <p:spPr>
          <a:xfrm>
            <a:off x="372319" y="1688735"/>
            <a:ext cx="1106430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8C55FF83-20BD-8D4E-9725-EC7AE510B5DD}"/>
              </a:ext>
            </a:extLst>
          </p:cNvPr>
          <p:cNvPicPr>
            <a:picLocks noChangeAspect="1"/>
          </p:cNvPicPr>
          <p:nvPr userDrawn="1"/>
        </p:nvPicPr>
        <p:blipFill>
          <a:blip r:embed="rId2"/>
          <a:stretch>
            <a:fillRect/>
          </a:stretch>
        </p:blipFill>
        <p:spPr>
          <a:xfrm>
            <a:off x="11730779" y="6422496"/>
            <a:ext cx="177802" cy="153556"/>
          </a:xfrm>
          <a:prstGeom prst="rect">
            <a:avLst/>
          </a:prstGeom>
        </p:spPr>
      </p:pic>
    </p:spTree>
    <p:extLst>
      <p:ext uri="{BB962C8B-B14F-4D97-AF65-F5344CB8AC3E}">
        <p14:creationId xmlns:p14="http://schemas.microsoft.com/office/powerpoint/2010/main" val="593274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08_Two content_Red A">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467E62-3E59-2543-A3BE-495DED949C05}"/>
              </a:ext>
            </a:extLst>
          </p:cNvPr>
          <p:cNvSpPr>
            <a:spLocks noGrp="1"/>
          </p:cNvSpPr>
          <p:nvPr>
            <p:ph sz="half" idx="1"/>
          </p:nvPr>
        </p:nvSpPr>
        <p:spPr>
          <a:xfrm>
            <a:off x="372320" y="1825625"/>
            <a:ext cx="54451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64D670-0AEE-7742-8A89-C5F1528F7326}"/>
              </a:ext>
            </a:extLst>
          </p:cNvPr>
          <p:cNvSpPr>
            <a:spLocks noGrp="1"/>
          </p:cNvSpPr>
          <p:nvPr>
            <p:ph sz="half" idx="2"/>
          </p:nvPr>
        </p:nvSpPr>
        <p:spPr>
          <a:xfrm>
            <a:off x="5991449" y="1825625"/>
            <a:ext cx="544517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522057AD-0E98-2248-987B-6EF6CB55CD26}"/>
              </a:ext>
            </a:extLst>
          </p:cNvPr>
          <p:cNvSpPr>
            <a:spLocks noGrp="1"/>
          </p:cNvSpPr>
          <p:nvPr>
            <p:ph type="title"/>
          </p:nvPr>
        </p:nvSpPr>
        <p:spPr>
          <a:xfrm>
            <a:off x="372319" y="376699"/>
            <a:ext cx="11064307" cy="1149763"/>
          </a:xfrm>
          <a:noFill/>
          <a:ln>
            <a:noFill/>
          </a:ln>
        </p:spPr>
        <p:txBody>
          <a:bodyPr>
            <a:normAutofit/>
          </a:bodyPr>
          <a:lstStyle>
            <a:lvl1pPr>
              <a:defRPr sz="4000">
                <a:ln>
                  <a:noFill/>
                </a:ln>
              </a:defRPr>
            </a:lvl1pPr>
          </a:lstStyle>
          <a:p>
            <a:r>
              <a:rPr lang="en-US"/>
              <a:t>Click to edit Master title style</a:t>
            </a:r>
            <a:endParaRPr lang="en-US" dirty="0"/>
          </a:p>
        </p:txBody>
      </p:sp>
      <p:cxnSp>
        <p:nvCxnSpPr>
          <p:cNvPr id="14" name="Straight Connector 13">
            <a:extLst>
              <a:ext uri="{FF2B5EF4-FFF2-40B4-BE49-F238E27FC236}">
                <a16:creationId xmlns:a16="http://schemas.microsoft.com/office/drawing/2014/main" id="{CF88174C-6F48-1748-982F-E40AF34A6F8F}"/>
              </a:ext>
            </a:extLst>
          </p:cNvPr>
          <p:cNvCxnSpPr>
            <a:cxnSpLocks/>
          </p:cNvCxnSpPr>
          <p:nvPr userDrawn="1"/>
        </p:nvCxnSpPr>
        <p:spPr>
          <a:xfrm>
            <a:off x="372319" y="6499274"/>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2078DA4-1B6C-0D42-8D27-BDEAAC58C11E}"/>
              </a:ext>
            </a:extLst>
          </p:cNvPr>
          <p:cNvCxnSpPr>
            <a:cxnSpLocks/>
          </p:cNvCxnSpPr>
          <p:nvPr userDrawn="1"/>
        </p:nvCxnSpPr>
        <p:spPr>
          <a:xfrm>
            <a:off x="372319" y="1688735"/>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AAF344A1-1A91-EC40-8A3B-6335FA419632}"/>
              </a:ext>
            </a:extLst>
          </p:cNvPr>
          <p:cNvPicPr>
            <a:picLocks noChangeAspect="1"/>
          </p:cNvPicPr>
          <p:nvPr userDrawn="1"/>
        </p:nvPicPr>
        <p:blipFill>
          <a:blip r:embed="rId2"/>
          <a:stretch>
            <a:fillRect/>
          </a:stretch>
        </p:blipFill>
        <p:spPr>
          <a:xfrm>
            <a:off x="11730781" y="6422496"/>
            <a:ext cx="177800" cy="153555"/>
          </a:xfrm>
          <a:prstGeom prst="rect">
            <a:avLst/>
          </a:prstGeom>
        </p:spPr>
      </p:pic>
    </p:spTree>
    <p:extLst>
      <p:ext uri="{BB962C8B-B14F-4D97-AF65-F5344CB8AC3E}">
        <p14:creationId xmlns:p14="http://schemas.microsoft.com/office/powerpoint/2010/main" val="41771560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08_Two content_Red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372319" y="376699"/>
            <a:ext cx="11064307" cy="1149763"/>
          </a:xfrm>
          <a:noFill/>
          <a:ln>
            <a:noFill/>
          </a:ln>
        </p:spPr>
        <p:txBody>
          <a:bodyPr>
            <a:normAutofit/>
          </a:bodyPr>
          <a:lstStyle>
            <a:lvl1pPr>
              <a:defRPr sz="4000">
                <a:ln>
                  <a:noFill/>
                </a:ln>
                <a:solidFill>
                  <a:schemeClr val="accent1"/>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372319" y="6499274"/>
            <a:ext cx="1106430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372319" y="1688735"/>
            <a:ext cx="1106430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E7ECA0-2243-4746-9216-445D4AD0ACA3}"/>
              </a:ext>
            </a:extLst>
          </p:cNvPr>
          <p:cNvPicPr>
            <a:picLocks noChangeAspect="1"/>
          </p:cNvPicPr>
          <p:nvPr userDrawn="1"/>
        </p:nvPicPr>
        <p:blipFill>
          <a:blip r:embed="rId2"/>
          <a:stretch>
            <a:fillRect/>
          </a:stretch>
        </p:blipFill>
        <p:spPr>
          <a:xfrm>
            <a:off x="11730780" y="6422496"/>
            <a:ext cx="177802" cy="153556"/>
          </a:xfrm>
          <a:prstGeom prst="rect">
            <a:avLst/>
          </a:prstGeom>
        </p:spPr>
      </p:pic>
      <p:sp>
        <p:nvSpPr>
          <p:cNvPr id="11" name="Content Placeholder 2">
            <a:extLst>
              <a:ext uri="{FF2B5EF4-FFF2-40B4-BE49-F238E27FC236}">
                <a16:creationId xmlns:a16="http://schemas.microsoft.com/office/drawing/2014/main" id="{C8885AF0-EBF1-F54D-A71A-B97B79A2921F}"/>
              </a:ext>
            </a:extLst>
          </p:cNvPr>
          <p:cNvSpPr>
            <a:spLocks noGrp="1"/>
          </p:cNvSpPr>
          <p:nvPr>
            <p:ph sz="half" idx="1"/>
          </p:nvPr>
        </p:nvSpPr>
        <p:spPr>
          <a:xfrm>
            <a:off x="372320" y="1825625"/>
            <a:ext cx="54451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135F42BD-3380-D54E-9952-FD46818770F8}"/>
              </a:ext>
            </a:extLst>
          </p:cNvPr>
          <p:cNvSpPr>
            <a:spLocks noGrp="1"/>
          </p:cNvSpPr>
          <p:nvPr>
            <p:ph sz="half" idx="2"/>
          </p:nvPr>
        </p:nvSpPr>
        <p:spPr>
          <a:xfrm>
            <a:off x="5991449" y="1825625"/>
            <a:ext cx="544517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2121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08_Two content_Grey A">
    <p:bg>
      <p:bgPr>
        <a:solidFill>
          <a:schemeClr val="accent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467E62-3E59-2543-A3BE-495DED949C05}"/>
              </a:ext>
            </a:extLst>
          </p:cNvPr>
          <p:cNvSpPr>
            <a:spLocks noGrp="1"/>
          </p:cNvSpPr>
          <p:nvPr>
            <p:ph sz="half" idx="1"/>
          </p:nvPr>
        </p:nvSpPr>
        <p:spPr>
          <a:xfrm>
            <a:off x="372320" y="1825625"/>
            <a:ext cx="54451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64D670-0AEE-7742-8A89-C5F1528F7326}"/>
              </a:ext>
            </a:extLst>
          </p:cNvPr>
          <p:cNvSpPr>
            <a:spLocks noGrp="1"/>
          </p:cNvSpPr>
          <p:nvPr>
            <p:ph sz="half" idx="2"/>
          </p:nvPr>
        </p:nvSpPr>
        <p:spPr>
          <a:xfrm>
            <a:off x="5991449" y="1825625"/>
            <a:ext cx="544517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522057AD-0E98-2248-987B-6EF6CB55CD26}"/>
              </a:ext>
            </a:extLst>
          </p:cNvPr>
          <p:cNvSpPr>
            <a:spLocks noGrp="1"/>
          </p:cNvSpPr>
          <p:nvPr>
            <p:ph type="title"/>
          </p:nvPr>
        </p:nvSpPr>
        <p:spPr>
          <a:xfrm>
            <a:off x="372319" y="376699"/>
            <a:ext cx="11064307" cy="1149763"/>
          </a:xfrm>
          <a:noFill/>
          <a:ln>
            <a:noFill/>
          </a:ln>
        </p:spPr>
        <p:txBody>
          <a:bodyPr>
            <a:normAutofit/>
          </a:bodyPr>
          <a:lstStyle>
            <a:lvl1pPr>
              <a:defRPr sz="4000">
                <a:ln>
                  <a:noFill/>
                </a:ln>
              </a:defRPr>
            </a:lvl1pPr>
          </a:lstStyle>
          <a:p>
            <a:r>
              <a:rPr lang="en-US"/>
              <a:t>Click to edit Master title style</a:t>
            </a:r>
            <a:endParaRPr lang="en-US" dirty="0"/>
          </a:p>
        </p:txBody>
      </p:sp>
      <p:cxnSp>
        <p:nvCxnSpPr>
          <p:cNvPr id="14" name="Straight Connector 13">
            <a:extLst>
              <a:ext uri="{FF2B5EF4-FFF2-40B4-BE49-F238E27FC236}">
                <a16:creationId xmlns:a16="http://schemas.microsoft.com/office/drawing/2014/main" id="{CF88174C-6F48-1748-982F-E40AF34A6F8F}"/>
              </a:ext>
            </a:extLst>
          </p:cNvPr>
          <p:cNvCxnSpPr>
            <a:cxnSpLocks/>
          </p:cNvCxnSpPr>
          <p:nvPr userDrawn="1"/>
        </p:nvCxnSpPr>
        <p:spPr>
          <a:xfrm>
            <a:off x="372319" y="6499274"/>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2078DA4-1B6C-0D42-8D27-BDEAAC58C11E}"/>
              </a:ext>
            </a:extLst>
          </p:cNvPr>
          <p:cNvCxnSpPr>
            <a:cxnSpLocks/>
          </p:cNvCxnSpPr>
          <p:nvPr userDrawn="1"/>
        </p:nvCxnSpPr>
        <p:spPr>
          <a:xfrm>
            <a:off x="372319" y="1688735"/>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AAF344A1-1A91-EC40-8A3B-6335FA419632}"/>
              </a:ext>
            </a:extLst>
          </p:cNvPr>
          <p:cNvPicPr>
            <a:picLocks noChangeAspect="1"/>
          </p:cNvPicPr>
          <p:nvPr userDrawn="1"/>
        </p:nvPicPr>
        <p:blipFill>
          <a:blip r:embed="rId2"/>
          <a:stretch>
            <a:fillRect/>
          </a:stretch>
        </p:blipFill>
        <p:spPr>
          <a:xfrm>
            <a:off x="11730781" y="6422496"/>
            <a:ext cx="177800" cy="153555"/>
          </a:xfrm>
          <a:prstGeom prst="rect">
            <a:avLst/>
          </a:prstGeom>
        </p:spPr>
      </p:pic>
    </p:spTree>
    <p:extLst>
      <p:ext uri="{BB962C8B-B14F-4D97-AF65-F5344CB8AC3E}">
        <p14:creationId xmlns:p14="http://schemas.microsoft.com/office/powerpoint/2010/main" val="3823080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1_Cover_Yellow">
    <p:bg>
      <p:bgPr>
        <a:solidFill>
          <a:schemeClr val="accent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D0416C-086A-A944-A8CE-0FE5DF9FF5B5}"/>
              </a:ext>
            </a:extLst>
          </p:cNvPr>
          <p:cNvPicPr>
            <a:picLocks noChangeAspect="1"/>
          </p:cNvPicPr>
          <p:nvPr userDrawn="1"/>
        </p:nvPicPr>
        <p:blipFill>
          <a:blip r:embed="rId2"/>
          <a:stretch>
            <a:fillRect/>
          </a:stretch>
        </p:blipFill>
        <p:spPr>
          <a:xfrm>
            <a:off x="4815317" y="2149838"/>
            <a:ext cx="2561365" cy="2558323"/>
          </a:xfrm>
          <a:prstGeom prst="rect">
            <a:avLst/>
          </a:prstGeom>
        </p:spPr>
      </p:pic>
    </p:spTree>
    <p:extLst>
      <p:ext uri="{BB962C8B-B14F-4D97-AF65-F5344CB8AC3E}">
        <p14:creationId xmlns:p14="http://schemas.microsoft.com/office/powerpoint/2010/main" val="14851677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08_Two content_Grey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372319" y="376699"/>
            <a:ext cx="11064307" cy="1149763"/>
          </a:xfrm>
          <a:noFill/>
          <a:ln>
            <a:noFill/>
          </a:ln>
        </p:spPr>
        <p:txBody>
          <a:bodyPr>
            <a:normAutofit/>
          </a:bodyPr>
          <a:lstStyle>
            <a:lvl1pPr>
              <a:defRPr sz="4000">
                <a:ln>
                  <a:noFill/>
                </a:ln>
                <a:solidFill>
                  <a:schemeClr val="accent2"/>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372319" y="6499274"/>
            <a:ext cx="1106430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372319" y="1688735"/>
            <a:ext cx="1106430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1198AB4-F5D9-6B4C-8AC1-E0F78288E63E}"/>
              </a:ext>
            </a:extLst>
          </p:cNvPr>
          <p:cNvPicPr>
            <a:picLocks noChangeAspect="1"/>
          </p:cNvPicPr>
          <p:nvPr userDrawn="1"/>
        </p:nvPicPr>
        <p:blipFill>
          <a:blip r:embed="rId2"/>
          <a:stretch>
            <a:fillRect/>
          </a:stretch>
        </p:blipFill>
        <p:spPr>
          <a:xfrm>
            <a:off x="11730779" y="6422495"/>
            <a:ext cx="177803" cy="153557"/>
          </a:xfrm>
          <a:prstGeom prst="rect">
            <a:avLst/>
          </a:prstGeom>
        </p:spPr>
      </p:pic>
      <p:sp>
        <p:nvSpPr>
          <p:cNvPr id="7" name="Content Placeholder 2">
            <a:extLst>
              <a:ext uri="{FF2B5EF4-FFF2-40B4-BE49-F238E27FC236}">
                <a16:creationId xmlns:a16="http://schemas.microsoft.com/office/drawing/2014/main" id="{E8EDD132-0142-F648-B531-59F56A2FBB68}"/>
              </a:ext>
            </a:extLst>
          </p:cNvPr>
          <p:cNvSpPr>
            <a:spLocks noGrp="1"/>
          </p:cNvSpPr>
          <p:nvPr>
            <p:ph sz="half" idx="1"/>
          </p:nvPr>
        </p:nvSpPr>
        <p:spPr>
          <a:xfrm>
            <a:off x="372320" y="1825625"/>
            <a:ext cx="54451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BFC54A8F-E247-D541-92CE-E94BE03350EC}"/>
              </a:ext>
            </a:extLst>
          </p:cNvPr>
          <p:cNvSpPr>
            <a:spLocks noGrp="1"/>
          </p:cNvSpPr>
          <p:nvPr>
            <p:ph sz="half" idx="2"/>
          </p:nvPr>
        </p:nvSpPr>
        <p:spPr>
          <a:xfrm>
            <a:off x="5991449" y="1825625"/>
            <a:ext cx="544517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89219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08_Two content_Orange A">
    <p:bg>
      <p:bgPr>
        <a:solidFill>
          <a:schemeClr val="accent3"/>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467E62-3E59-2543-A3BE-495DED949C05}"/>
              </a:ext>
            </a:extLst>
          </p:cNvPr>
          <p:cNvSpPr>
            <a:spLocks noGrp="1"/>
          </p:cNvSpPr>
          <p:nvPr>
            <p:ph sz="half" idx="1"/>
          </p:nvPr>
        </p:nvSpPr>
        <p:spPr>
          <a:xfrm>
            <a:off x="372320" y="1825625"/>
            <a:ext cx="54451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64D670-0AEE-7742-8A89-C5F1528F7326}"/>
              </a:ext>
            </a:extLst>
          </p:cNvPr>
          <p:cNvSpPr>
            <a:spLocks noGrp="1"/>
          </p:cNvSpPr>
          <p:nvPr>
            <p:ph sz="half" idx="2"/>
          </p:nvPr>
        </p:nvSpPr>
        <p:spPr>
          <a:xfrm>
            <a:off x="5991449" y="1825625"/>
            <a:ext cx="544517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522057AD-0E98-2248-987B-6EF6CB55CD26}"/>
              </a:ext>
            </a:extLst>
          </p:cNvPr>
          <p:cNvSpPr>
            <a:spLocks noGrp="1"/>
          </p:cNvSpPr>
          <p:nvPr>
            <p:ph type="title"/>
          </p:nvPr>
        </p:nvSpPr>
        <p:spPr>
          <a:xfrm>
            <a:off x="372319" y="376699"/>
            <a:ext cx="11064307" cy="1149763"/>
          </a:xfrm>
          <a:noFill/>
          <a:ln>
            <a:noFill/>
          </a:ln>
        </p:spPr>
        <p:txBody>
          <a:bodyPr>
            <a:normAutofit/>
          </a:bodyPr>
          <a:lstStyle>
            <a:lvl1pPr>
              <a:defRPr sz="4000">
                <a:ln>
                  <a:noFill/>
                </a:ln>
              </a:defRPr>
            </a:lvl1pPr>
          </a:lstStyle>
          <a:p>
            <a:r>
              <a:rPr lang="en-US"/>
              <a:t>Click to edit Master title style</a:t>
            </a:r>
            <a:endParaRPr lang="en-US" dirty="0"/>
          </a:p>
        </p:txBody>
      </p:sp>
      <p:cxnSp>
        <p:nvCxnSpPr>
          <p:cNvPr id="14" name="Straight Connector 13">
            <a:extLst>
              <a:ext uri="{FF2B5EF4-FFF2-40B4-BE49-F238E27FC236}">
                <a16:creationId xmlns:a16="http://schemas.microsoft.com/office/drawing/2014/main" id="{CF88174C-6F48-1748-982F-E40AF34A6F8F}"/>
              </a:ext>
            </a:extLst>
          </p:cNvPr>
          <p:cNvCxnSpPr>
            <a:cxnSpLocks/>
          </p:cNvCxnSpPr>
          <p:nvPr userDrawn="1"/>
        </p:nvCxnSpPr>
        <p:spPr>
          <a:xfrm>
            <a:off x="372319" y="6499274"/>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2078DA4-1B6C-0D42-8D27-BDEAAC58C11E}"/>
              </a:ext>
            </a:extLst>
          </p:cNvPr>
          <p:cNvCxnSpPr>
            <a:cxnSpLocks/>
          </p:cNvCxnSpPr>
          <p:nvPr userDrawn="1"/>
        </p:nvCxnSpPr>
        <p:spPr>
          <a:xfrm>
            <a:off x="372319" y="1688735"/>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AAF344A1-1A91-EC40-8A3B-6335FA419632}"/>
              </a:ext>
            </a:extLst>
          </p:cNvPr>
          <p:cNvPicPr>
            <a:picLocks noChangeAspect="1"/>
          </p:cNvPicPr>
          <p:nvPr userDrawn="1"/>
        </p:nvPicPr>
        <p:blipFill>
          <a:blip r:embed="rId2"/>
          <a:stretch>
            <a:fillRect/>
          </a:stretch>
        </p:blipFill>
        <p:spPr>
          <a:xfrm>
            <a:off x="11730781" y="6422496"/>
            <a:ext cx="177800" cy="153555"/>
          </a:xfrm>
          <a:prstGeom prst="rect">
            <a:avLst/>
          </a:prstGeom>
        </p:spPr>
      </p:pic>
    </p:spTree>
    <p:extLst>
      <p:ext uri="{BB962C8B-B14F-4D97-AF65-F5344CB8AC3E}">
        <p14:creationId xmlns:p14="http://schemas.microsoft.com/office/powerpoint/2010/main" val="32959733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08_Two content_Orange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372319" y="376699"/>
            <a:ext cx="11064307" cy="1149763"/>
          </a:xfrm>
          <a:noFill/>
          <a:ln>
            <a:noFill/>
          </a:ln>
        </p:spPr>
        <p:txBody>
          <a:bodyPr>
            <a:normAutofit/>
          </a:bodyPr>
          <a:lstStyle>
            <a:lvl1pPr>
              <a:defRPr sz="4000">
                <a:ln>
                  <a:noFill/>
                </a:ln>
                <a:solidFill>
                  <a:schemeClr val="accent3"/>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372319" y="6499274"/>
            <a:ext cx="11064307"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372319" y="1688735"/>
            <a:ext cx="11064307"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5D13CB5-E87F-364E-A38B-4B9139F99673}"/>
              </a:ext>
            </a:extLst>
          </p:cNvPr>
          <p:cNvPicPr>
            <a:picLocks noChangeAspect="1"/>
          </p:cNvPicPr>
          <p:nvPr userDrawn="1"/>
        </p:nvPicPr>
        <p:blipFill>
          <a:blip r:embed="rId2"/>
          <a:stretch>
            <a:fillRect/>
          </a:stretch>
        </p:blipFill>
        <p:spPr>
          <a:xfrm>
            <a:off x="11730779" y="6422494"/>
            <a:ext cx="177804" cy="153558"/>
          </a:xfrm>
          <a:prstGeom prst="rect">
            <a:avLst/>
          </a:prstGeom>
        </p:spPr>
      </p:pic>
      <p:sp>
        <p:nvSpPr>
          <p:cNvPr id="7" name="Content Placeholder 2">
            <a:extLst>
              <a:ext uri="{FF2B5EF4-FFF2-40B4-BE49-F238E27FC236}">
                <a16:creationId xmlns:a16="http://schemas.microsoft.com/office/drawing/2014/main" id="{6DB0861B-F9FF-D243-B22F-562C292C463F}"/>
              </a:ext>
            </a:extLst>
          </p:cNvPr>
          <p:cNvSpPr>
            <a:spLocks noGrp="1"/>
          </p:cNvSpPr>
          <p:nvPr>
            <p:ph sz="half" idx="1"/>
          </p:nvPr>
        </p:nvSpPr>
        <p:spPr>
          <a:xfrm>
            <a:off x="372320" y="1825625"/>
            <a:ext cx="54451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15AFD603-0D70-D941-8396-31622A919903}"/>
              </a:ext>
            </a:extLst>
          </p:cNvPr>
          <p:cNvSpPr>
            <a:spLocks noGrp="1"/>
          </p:cNvSpPr>
          <p:nvPr>
            <p:ph sz="half" idx="2"/>
          </p:nvPr>
        </p:nvSpPr>
        <p:spPr>
          <a:xfrm>
            <a:off x="5991449" y="1825625"/>
            <a:ext cx="544517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03900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08_Two content_Teal A">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467E62-3E59-2543-A3BE-495DED949C05}"/>
              </a:ext>
            </a:extLst>
          </p:cNvPr>
          <p:cNvSpPr>
            <a:spLocks noGrp="1"/>
          </p:cNvSpPr>
          <p:nvPr>
            <p:ph sz="half" idx="1"/>
          </p:nvPr>
        </p:nvSpPr>
        <p:spPr>
          <a:xfrm>
            <a:off x="372320" y="1825625"/>
            <a:ext cx="54451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64D670-0AEE-7742-8A89-C5F1528F7326}"/>
              </a:ext>
            </a:extLst>
          </p:cNvPr>
          <p:cNvSpPr>
            <a:spLocks noGrp="1"/>
          </p:cNvSpPr>
          <p:nvPr>
            <p:ph sz="half" idx="2"/>
          </p:nvPr>
        </p:nvSpPr>
        <p:spPr>
          <a:xfrm>
            <a:off x="5991449" y="1825625"/>
            <a:ext cx="544517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522057AD-0E98-2248-987B-6EF6CB55CD26}"/>
              </a:ext>
            </a:extLst>
          </p:cNvPr>
          <p:cNvSpPr>
            <a:spLocks noGrp="1"/>
          </p:cNvSpPr>
          <p:nvPr>
            <p:ph type="title"/>
          </p:nvPr>
        </p:nvSpPr>
        <p:spPr>
          <a:xfrm>
            <a:off x="372319" y="376699"/>
            <a:ext cx="11064307" cy="1149763"/>
          </a:xfrm>
          <a:noFill/>
          <a:ln>
            <a:noFill/>
          </a:ln>
        </p:spPr>
        <p:txBody>
          <a:bodyPr>
            <a:normAutofit/>
          </a:bodyPr>
          <a:lstStyle>
            <a:lvl1pPr>
              <a:defRPr sz="4000">
                <a:ln>
                  <a:noFill/>
                </a:ln>
              </a:defRPr>
            </a:lvl1pPr>
          </a:lstStyle>
          <a:p>
            <a:r>
              <a:rPr lang="en-US"/>
              <a:t>Click to edit Master title style</a:t>
            </a:r>
            <a:endParaRPr lang="en-US" dirty="0"/>
          </a:p>
        </p:txBody>
      </p:sp>
      <p:cxnSp>
        <p:nvCxnSpPr>
          <p:cNvPr id="14" name="Straight Connector 13">
            <a:extLst>
              <a:ext uri="{FF2B5EF4-FFF2-40B4-BE49-F238E27FC236}">
                <a16:creationId xmlns:a16="http://schemas.microsoft.com/office/drawing/2014/main" id="{CF88174C-6F48-1748-982F-E40AF34A6F8F}"/>
              </a:ext>
            </a:extLst>
          </p:cNvPr>
          <p:cNvCxnSpPr>
            <a:cxnSpLocks/>
          </p:cNvCxnSpPr>
          <p:nvPr userDrawn="1"/>
        </p:nvCxnSpPr>
        <p:spPr>
          <a:xfrm>
            <a:off x="372319" y="6499274"/>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2078DA4-1B6C-0D42-8D27-BDEAAC58C11E}"/>
              </a:ext>
            </a:extLst>
          </p:cNvPr>
          <p:cNvCxnSpPr>
            <a:cxnSpLocks/>
          </p:cNvCxnSpPr>
          <p:nvPr userDrawn="1"/>
        </p:nvCxnSpPr>
        <p:spPr>
          <a:xfrm>
            <a:off x="372319" y="1688735"/>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AAF344A1-1A91-EC40-8A3B-6335FA419632}"/>
              </a:ext>
            </a:extLst>
          </p:cNvPr>
          <p:cNvPicPr>
            <a:picLocks noChangeAspect="1"/>
          </p:cNvPicPr>
          <p:nvPr userDrawn="1"/>
        </p:nvPicPr>
        <p:blipFill>
          <a:blip r:embed="rId2"/>
          <a:stretch>
            <a:fillRect/>
          </a:stretch>
        </p:blipFill>
        <p:spPr>
          <a:xfrm>
            <a:off x="11730781" y="6422496"/>
            <a:ext cx="177800" cy="153555"/>
          </a:xfrm>
          <a:prstGeom prst="rect">
            <a:avLst/>
          </a:prstGeom>
        </p:spPr>
      </p:pic>
    </p:spTree>
    <p:extLst>
      <p:ext uri="{BB962C8B-B14F-4D97-AF65-F5344CB8AC3E}">
        <p14:creationId xmlns:p14="http://schemas.microsoft.com/office/powerpoint/2010/main" val="13300250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08_Two content_Teal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372319" y="376699"/>
            <a:ext cx="11064307" cy="1149763"/>
          </a:xfrm>
          <a:noFill/>
          <a:ln>
            <a:noFill/>
          </a:ln>
        </p:spPr>
        <p:txBody>
          <a:bodyPr>
            <a:normAutofit/>
          </a:bodyPr>
          <a:lstStyle>
            <a:lvl1pPr>
              <a:defRPr sz="4000">
                <a:ln>
                  <a:noFill/>
                </a:ln>
                <a:solidFill>
                  <a:schemeClr val="accent4"/>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372319" y="6499274"/>
            <a:ext cx="11064307"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372319" y="1688735"/>
            <a:ext cx="11064307"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696E7910-61F9-8347-8ECB-CA55DBD5382D}"/>
              </a:ext>
            </a:extLst>
          </p:cNvPr>
          <p:cNvPicPr>
            <a:picLocks noChangeAspect="1"/>
          </p:cNvPicPr>
          <p:nvPr userDrawn="1"/>
        </p:nvPicPr>
        <p:blipFill>
          <a:blip r:embed="rId2"/>
          <a:stretch>
            <a:fillRect/>
          </a:stretch>
        </p:blipFill>
        <p:spPr>
          <a:xfrm>
            <a:off x="11730779" y="6422494"/>
            <a:ext cx="177804" cy="153558"/>
          </a:xfrm>
          <a:prstGeom prst="rect">
            <a:avLst/>
          </a:prstGeom>
        </p:spPr>
      </p:pic>
      <p:sp>
        <p:nvSpPr>
          <p:cNvPr id="7" name="Content Placeholder 2">
            <a:extLst>
              <a:ext uri="{FF2B5EF4-FFF2-40B4-BE49-F238E27FC236}">
                <a16:creationId xmlns:a16="http://schemas.microsoft.com/office/drawing/2014/main" id="{B5C687BF-FD78-9545-B5EA-F818607C544B}"/>
              </a:ext>
            </a:extLst>
          </p:cNvPr>
          <p:cNvSpPr>
            <a:spLocks noGrp="1"/>
          </p:cNvSpPr>
          <p:nvPr>
            <p:ph sz="half" idx="1"/>
          </p:nvPr>
        </p:nvSpPr>
        <p:spPr>
          <a:xfrm>
            <a:off x="372320" y="1825625"/>
            <a:ext cx="54451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CD5D7C28-EA63-C84F-BC23-C4DACCDD22DF}"/>
              </a:ext>
            </a:extLst>
          </p:cNvPr>
          <p:cNvSpPr>
            <a:spLocks noGrp="1"/>
          </p:cNvSpPr>
          <p:nvPr>
            <p:ph sz="half" idx="2"/>
          </p:nvPr>
        </p:nvSpPr>
        <p:spPr>
          <a:xfrm>
            <a:off x="5991449" y="1825625"/>
            <a:ext cx="544517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27601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08_Two content_Yellow A">
    <p:bg>
      <p:bgPr>
        <a:solidFill>
          <a:schemeClr val="accent5"/>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467E62-3E59-2543-A3BE-495DED949C05}"/>
              </a:ext>
            </a:extLst>
          </p:cNvPr>
          <p:cNvSpPr>
            <a:spLocks noGrp="1"/>
          </p:cNvSpPr>
          <p:nvPr>
            <p:ph sz="half" idx="1"/>
          </p:nvPr>
        </p:nvSpPr>
        <p:spPr>
          <a:xfrm>
            <a:off x="372320" y="1825625"/>
            <a:ext cx="54451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64D670-0AEE-7742-8A89-C5F1528F7326}"/>
              </a:ext>
            </a:extLst>
          </p:cNvPr>
          <p:cNvSpPr>
            <a:spLocks noGrp="1"/>
          </p:cNvSpPr>
          <p:nvPr>
            <p:ph sz="half" idx="2"/>
          </p:nvPr>
        </p:nvSpPr>
        <p:spPr>
          <a:xfrm>
            <a:off x="5991449" y="1825625"/>
            <a:ext cx="544517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522057AD-0E98-2248-987B-6EF6CB55CD26}"/>
              </a:ext>
            </a:extLst>
          </p:cNvPr>
          <p:cNvSpPr>
            <a:spLocks noGrp="1"/>
          </p:cNvSpPr>
          <p:nvPr>
            <p:ph type="title"/>
          </p:nvPr>
        </p:nvSpPr>
        <p:spPr>
          <a:xfrm>
            <a:off x="372319" y="376699"/>
            <a:ext cx="11064307" cy="1149763"/>
          </a:xfrm>
          <a:noFill/>
          <a:ln>
            <a:noFill/>
          </a:ln>
        </p:spPr>
        <p:txBody>
          <a:bodyPr>
            <a:normAutofit/>
          </a:bodyPr>
          <a:lstStyle>
            <a:lvl1pPr>
              <a:defRPr sz="4000">
                <a:ln>
                  <a:noFill/>
                </a:ln>
              </a:defRPr>
            </a:lvl1pPr>
          </a:lstStyle>
          <a:p>
            <a:r>
              <a:rPr lang="en-US"/>
              <a:t>Click to edit Master title style</a:t>
            </a:r>
            <a:endParaRPr lang="en-US" dirty="0"/>
          </a:p>
        </p:txBody>
      </p:sp>
      <p:cxnSp>
        <p:nvCxnSpPr>
          <p:cNvPr id="14" name="Straight Connector 13">
            <a:extLst>
              <a:ext uri="{FF2B5EF4-FFF2-40B4-BE49-F238E27FC236}">
                <a16:creationId xmlns:a16="http://schemas.microsoft.com/office/drawing/2014/main" id="{CF88174C-6F48-1748-982F-E40AF34A6F8F}"/>
              </a:ext>
            </a:extLst>
          </p:cNvPr>
          <p:cNvCxnSpPr>
            <a:cxnSpLocks/>
          </p:cNvCxnSpPr>
          <p:nvPr userDrawn="1"/>
        </p:nvCxnSpPr>
        <p:spPr>
          <a:xfrm>
            <a:off x="372319" y="6499274"/>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2078DA4-1B6C-0D42-8D27-BDEAAC58C11E}"/>
              </a:ext>
            </a:extLst>
          </p:cNvPr>
          <p:cNvCxnSpPr>
            <a:cxnSpLocks/>
          </p:cNvCxnSpPr>
          <p:nvPr userDrawn="1"/>
        </p:nvCxnSpPr>
        <p:spPr>
          <a:xfrm>
            <a:off x="372319" y="1688735"/>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AAF344A1-1A91-EC40-8A3B-6335FA419632}"/>
              </a:ext>
            </a:extLst>
          </p:cNvPr>
          <p:cNvPicPr>
            <a:picLocks noChangeAspect="1"/>
          </p:cNvPicPr>
          <p:nvPr userDrawn="1"/>
        </p:nvPicPr>
        <p:blipFill>
          <a:blip r:embed="rId2"/>
          <a:stretch>
            <a:fillRect/>
          </a:stretch>
        </p:blipFill>
        <p:spPr>
          <a:xfrm>
            <a:off x="11730781" y="6422496"/>
            <a:ext cx="177800" cy="153555"/>
          </a:xfrm>
          <a:prstGeom prst="rect">
            <a:avLst/>
          </a:prstGeom>
        </p:spPr>
      </p:pic>
    </p:spTree>
    <p:extLst>
      <p:ext uri="{BB962C8B-B14F-4D97-AF65-F5344CB8AC3E}">
        <p14:creationId xmlns:p14="http://schemas.microsoft.com/office/powerpoint/2010/main" val="8457510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08_Two content_Yellow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372319" y="376699"/>
            <a:ext cx="11064307" cy="1149763"/>
          </a:xfrm>
          <a:noFill/>
          <a:ln>
            <a:noFill/>
          </a:ln>
        </p:spPr>
        <p:txBody>
          <a:bodyPr>
            <a:normAutofit/>
          </a:bodyPr>
          <a:lstStyle>
            <a:lvl1pPr>
              <a:defRPr sz="4000">
                <a:ln>
                  <a:noFill/>
                </a:ln>
                <a:solidFill>
                  <a:schemeClr val="accent5"/>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372319" y="6499274"/>
            <a:ext cx="11064307"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372319" y="1688735"/>
            <a:ext cx="11064307"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AC27D74-6E79-594E-B6D2-8A12D86A87B4}"/>
              </a:ext>
            </a:extLst>
          </p:cNvPr>
          <p:cNvPicPr>
            <a:picLocks noChangeAspect="1"/>
          </p:cNvPicPr>
          <p:nvPr userDrawn="1"/>
        </p:nvPicPr>
        <p:blipFill>
          <a:blip r:embed="rId2"/>
          <a:stretch>
            <a:fillRect/>
          </a:stretch>
        </p:blipFill>
        <p:spPr>
          <a:xfrm>
            <a:off x="11730778" y="6422494"/>
            <a:ext cx="177805" cy="153559"/>
          </a:xfrm>
          <a:prstGeom prst="rect">
            <a:avLst/>
          </a:prstGeom>
        </p:spPr>
      </p:pic>
      <p:sp>
        <p:nvSpPr>
          <p:cNvPr id="7" name="Content Placeholder 2">
            <a:extLst>
              <a:ext uri="{FF2B5EF4-FFF2-40B4-BE49-F238E27FC236}">
                <a16:creationId xmlns:a16="http://schemas.microsoft.com/office/drawing/2014/main" id="{AAAF420D-ECC8-4B4C-B7EC-683C307149CA}"/>
              </a:ext>
            </a:extLst>
          </p:cNvPr>
          <p:cNvSpPr>
            <a:spLocks noGrp="1"/>
          </p:cNvSpPr>
          <p:nvPr>
            <p:ph sz="half" idx="1"/>
          </p:nvPr>
        </p:nvSpPr>
        <p:spPr>
          <a:xfrm>
            <a:off x="372320" y="1825625"/>
            <a:ext cx="54451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4FF6B709-DAB7-1F4A-8303-3660ECEBF4AF}"/>
              </a:ext>
            </a:extLst>
          </p:cNvPr>
          <p:cNvSpPr>
            <a:spLocks noGrp="1"/>
          </p:cNvSpPr>
          <p:nvPr>
            <p:ph sz="half" idx="2"/>
          </p:nvPr>
        </p:nvSpPr>
        <p:spPr>
          <a:xfrm>
            <a:off x="5991449" y="1825625"/>
            <a:ext cx="544517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77631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08_Text and larger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372319" y="376699"/>
            <a:ext cx="5094093" cy="1149763"/>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372319" y="6499274"/>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372319" y="1688735"/>
            <a:ext cx="509409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DB0861B-F9FF-D243-B22F-562C292C463F}"/>
              </a:ext>
            </a:extLst>
          </p:cNvPr>
          <p:cNvSpPr>
            <a:spLocks noGrp="1"/>
          </p:cNvSpPr>
          <p:nvPr>
            <p:ph sz="half" idx="1"/>
          </p:nvPr>
        </p:nvSpPr>
        <p:spPr>
          <a:xfrm>
            <a:off x="372319" y="1825625"/>
            <a:ext cx="509409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13295912-2ADC-7A45-BA6F-53F1720E758A}"/>
              </a:ext>
            </a:extLst>
          </p:cNvPr>
          <p:cNvSpPr>
            <a:spLocks noGrp="1"/>
          </p:cNvSpPr>
          <p:nvPr>
            <p:ph type="pic" idx="10"/>
          </p:nvPr>
        </p:nvSpPr>
        <p:spPr>
          <a:xfrm>
            <a:off x="5781206" y="376700"/>
            <a:ext cx="6038473" cy="58002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2" name="Picture 11">
            <a:extLst>
              <a:ext uri="{FF2B5EF4-FFF2-40B4-BE49-F238E27FC236}">
                <a16:creationId xmlns:a16="http://schemas.microsoft.com/office/drawing/2014/main" id="{1FF08261-59F3-B549-AA29-67CAC00AA064}"/>
              </a:ext>
            </a:extLst>
          </p:cNvPr>
          <p:cNvPicPr>
            <a:picLocks noChangeAspect="1"/>
          </p:cNvPicPr>
          <p:nvPr userDrawn="1"/>
        </p:nvPicPr>
        <p:blipFill>
          <a:blip r:embed="rId2"/>
          <a:stretch>
            <a:fillRect/>
          </a:stretch>
        </p:blipFill>
        <p:spPr>
          <a:xfrm>
            <a:off x="11730781" y="6422496"/>
            <a:ext cx="177800" cy="153555"/>
          </a:xfrm>
          <a:prstGeom prst="rect">
            <a:avLst/>
          </a:prstGeom>
        </p:spPr>
      </p:pic>
    </p:spTree>
    <p:extLst>
      <p:ext uri="{BB962C8B-B14F-4D97-AF65-F5344CB8AC3E}">
        <p14:creationId xmlns:p14="http://schemas.microsoft.com/office/powerpoint/2010/main" val="29873786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08_Text and larger image_Black">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372319" y="376699"/>
            <a:ext cx="5094093" cy="1149763"/>
          </a:xfrm>
          <a:noFill/>
          <a:ln>
            <a:noFill/>
          </a:ln>
        </p:spPr>
        <p:txBody>
          <a:bodyPr>
            <a:noAutofit/>
          </a:bodyPr>
          <a:lstStyle>
            <a:lvl1pPr>
              <a:defRPr sz="4000">
                <a:ln>
                  <a:noFill/>
                </a:ln>
                <a:solidFill>
                  <a:schemeClr val="bg1"/>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372319" y="6499274"/>
            <a:ext cx="1106430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372319" y="1688735"/>
            <a:ext cx="509409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DB0861B-F9FF-D243-B22F-562C292C463F}"/>
              </a:ext>
            </a:extLst>
          </p:cNvPr>
          <p:cNvSpPr>
            <a:spLocks noGrp="1"/>
          </p:cNvSpPr>
          <p:nvPr>
            <p:ph sz="half" idx="1"/>
          </p:nvPr>
        </p:nvSpPr>
        <p:spPr>
          <a:xfrm>
            <a:off x="372319" y="1825625"/>
            <a:ext cx="5094093" cy="4351338"/>
          </a:xfrm>
        </p:spPr>
        <p:txBody>
          <a:bodyPr/>
          <a:lstStyle>
            <a:lvl1pPr marL="228600" indent="-228600">
              <a:buFontTx/>
              <a:buBlip>
                <a:blip r:embed="rId2"/>
              </a:buBlip>
              <a:defRPr>
                <a:solidFill>
                  <a:schemeClr val="bg1"/>
                </a:solidFill>
              </a:defRPr>
            </a:lvl1pPr>
            <a:lvl2pPr marL="685800" indent="-228600">
              <a:buFontTx/>
              <a:buBlip>
                <a:blip r:embed="rId2"/>
              </a:buBlip>
              <a:defRPr>
                <a:solidFill>
                  <a:schemeClr val="bg1"/>
                </a:solidFill>
              </a:defRPr>
            </a:lvl2pPr>
            <a:lvl3pPr marL="1143000" indent="-228600">
              <a:buFontTx/>
              <a:buBlip>
                <a:blip r:embed="rId2"/>
              </a:buBlip>
              <a:defRPr>
                <a:solidFill>
                  <a:schemeClr val="bg1"/>
                </a:solidFill>
              </a:defRPr>
            </a:lvl3pPr>
            <a:lvl4pPr marL="1600200" indent="-228600">
              <a:buFontTx/>
              <a:buBlip>
                <a:blip r:embed="rId2"/>
              </a:buBlip>
              <a:defRPr>
                <a:solidFill>
                  <a:schemeClr val="bg1"/>
                </a:solidFill>
              </a:defRPr>
            </a:lvl4pPr>
            <a:lvl5pPr marL="2057400" indent="-228600">
              <a:buFontTx/>
              <a:buBlip>
                <a:blip r:embed="rId2"/>
              </a:buBlip>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13295912-2ADC-7A45-BA6F-53F1720E758A}"/>
              </a:ext>
            </a:extLst>
          </p:cNvPr>
          <p:cNvSpPr>
            <a:spLocks noGrp="1"/>
          </p:cNvSpPr>
          <p:nvPr>
            <p:ph type="pic" idx="10"/>
          </p:nvPr>
        </p:nvSpPr>
        <p:spPr>
          <a:xfrm>
            <a:off x="5781206" y="376700"/>
            <a:ext cx="6038473" cy="58002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9" name="Picture 8">
            <a:extLst>
              <a:ext uri="{FF2B5EF4-FFF2-40B4-BE49-F238E27FC236}">
                <a16:creationId xmlns:a16="http://schemas.microsoft.com/office/drawing/2014/main" id="{6F86688E-B62B-994D-A6EE-7572133C7A3B}"/>
              </a:ext>
            </a:extLst>
          </p:cNvPr>
          <p:cNvPicPr>
            <a:picLocks noChangeAspect="1"/>
          </p:cNvPicPr>
          <p:nvPr userDrawn="1"/>
        </p:nvPicPr>
        <p:blipFill>
          <a:blip r:embed="rId2"/>
          <a:stretch>
            <a:fillRect/>
          </a:stretch>
        </p:blipFill>
        <p:spPr>
          <a:xfrm>
            <a:off x="11730779" y="6422496"/>
            <a:ext cx="177802" cy="153556"/>
          </a:xfrm>
          <a:prstGeom prst="rect">
            <a:avLst/>
          </a:prstGeom>
        </p:spPr>
      </p:pic>
    </p:spTree>
    <p:extLst>
      <p:ext uri="{BB962C8B-B14F-4D97-AF65-F5344CB8AC3E}">
        <p14:creationId xmlns:p14="http://schemas.microsoft.com/office/powerpoint/2010/main" val="32734936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08_Text and larger image_Red 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372319" y="376699"/>
            <a:ext cx="5094093" cy="1149763"/>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372319" y="6499274"/>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372319" y="1688735"/>
            <a:ext cx="509409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DB0861B-F9FF-D243-B22F-562C292C463F}"/>
              </a:ext>
            </a:extLst>
          </p:cNvPr>
          <p:cNvSpPr>
            <a:spLocks noGrp="1"/>
          </p:cNvSpPr>
          <p:nvPr>
            <p:ph sz="half" idx="1"/>
          </p:nvPr>
        </p:nvSpPr>
        <p:spPr>
          <a:xfrm>
            <a:off x="372319" y="1825625"/>
            <a:ext cx="509409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13295912-2ADC-7A45-BA6F-53F1720E758A}"/>
              </a:ext>
            </a:extLst>
          </p:cNvPr>
          <p:cNvSpPr>
            <a:spLocks noGrp="1"/>
          </p:cNvSpPr>
          <p:nvPr>
            <p:ph type="pic" idx="10"/>
          </p:nvPr>
        </p:nvSpPr>
        <p:spPr>
          <a:xfrm>
            <a:off x="5781206" y="376700"/>
            <a:ext cx="6038473" cy="58002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2" name="Picture 11">
            <a:extLst>
              <a:ext uri="{FF2B5EF4-FFF2-40B4-BE49-F238E27FC236}">
                <a16:creationId xmlns:a16="http://schemas.microsoft.com/office/drawing/2014/main" id="{1FF08261-59F3-B549-AA29-67CAC00AA064}"/>
              </a:ext>
            </a:extLst>
          </p:cNvPr>
          <p:cNvPicPr>
            <a:picLocks noChangeAspect="1"/>
          </p:cNvPicPr>
          <p:nvPr userDrawn="1"/>
        </p:nvPicPr>
        <p:blipFill>
          <a:blip r:embed="rId2"/>
          <a:stretch>
            <a:fillRect/>
          </a:stretch>
        </p:blipFill>
        <p:spPr>
          <a:xfrm>
            <a:off x="11730781" y="6422496"/>
            <a:ext cx="177800" cy="153555"/>
          </a:xfrm>
          <a:prstGeom prst="rect">
            <a:avLst/>
          </a:prstGeom>
        </p:spPr>
      </p:pic>
    </p:spTree>
    <p:extLst>
      <p:ext uri="{BB962C8B-B14F-4D97-AF65-F5344CB8AC3E}">
        <p14:creationId xmlns:p14="http://schemas.microsoft.com/office/powerpoint/2010/main" val="1527959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1_Cover_Image A">
    <p:bg>
      <p:bgPr>
        <a:solidFill>
          <a:schemeClr val="bg1"/>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5E7CE3E5-9993-2348-B40D-69D7B77ADB33}"/>
              </a:ext>
            </a:extLst>
          </p:cNvPr>
          <p:cNvSpPr>
            <a:spLocks noGrp="1"/>
          </p:cNvSpPr>
          <p:nvPr>
            <p:ph type="pic" idx="10"/>
          </p:nvPr>
        </p:nvSpPr>
        <p:spPr>
          <a:xfrm>
            <a:off x="-24686" y="-27541"/>
            <a:ext cx="12216685" cy="688554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ext Placeholder 4">
            <a:extLst>
              <a:ext uri="{FF2B5EF4-FFF2-40B4-BE49-F238E27FC236}">
                <a16:creationId xmlns:a16="http://schemas.microsoft.com/office/drawing/2014/main" id="{CA657456-6A13-6240-B7E9-8B26C4087D5E}"/>
              </a:ext>
            </a:extLst>
          </p:cNvPr>
          <p:cNvSpPr>
            <a:spLocks noGrp="1"/>
          </p:cNvSpPr>
          <p:nvPr>
            <p:ph type="body" idx="11" hasCustomPrompt="1"/>
          </p:nvPr>
        </p:nvSpPr>
        <p:spPr>
          <a:xfrm>
            <a:off x="4814888" y="2149837"/>
            <a:ext cx="2562225" cy="2558687"/>
          </a:xfrm>
          <a:blipFill>
            <a:blip r:embed="rId2">
              <a:extLst>
                <a:ext uri="{96DAC541-7B7A-43D3-8B79-37D633B846F1}">
                  <asvg:svgBlip xmlns:asvg="http://schemas.microsoft.com/office/drawing/2016/SVG/main" r:embed="rId3"/>
                </a:ext>
              </a:extLst>
            </a:blip>
            <a:stretch>
              <a:fillRect/>
            </a:stretch>
          </a:blipFill>
        </p:spPr>
        <p:txBody>
          <a:bodyPr/>
          <a:lstStyle>
            <a:lvl1pPr marL="0" indent="0">
              <a:buFontTx/>
              <a:buNone/>
              <a:defRPr/>
            </a:lvl1pPr>
          </a:lstStyle>
          <a:p>
            <a:pPr lvl="0"/>
            <a:r>
              <a:rPr lang="en-GB" dirty="0"/>
              <a:t> </a:t>
            </a:r>
            <a:endParaRPr lang="en-US" dirty="0"/>
          </a:p>
        </p:txBody>
      </p:sp>
    </p:spTree>
    <p:extLst>
      <p:ext uri="{BB962C8B-B14F-4D97-AF65-F5344CB8AC3E}">
        <p14:creationId xmlns:p14="http://schemas.microsoft.com/office/powerpoint/2010/main" val="93374706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08_Text and larger image_Red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372319" y="376699"/>
            <a:ext cx="5094093" cy="1149763"/>
          </a:xfrm>
          <a:noFill/>
          <a:ln>
            <a:noFill/>
          </a:ln>
        </p:spPr>
        <p:txBody>
          <a:bodyPr>
            <a:noAutofit/>
          </a:bodyPr>
          <a:lstStyle>
            <a:lvl1pPr>
              <a:defRPr sz="4000">
                <a:ln>
                  <a:noFill/>
                </a:ln>
                <a:solidFill>
                  <a:schemeClr val="accent1"/>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372319" y="6499274"/>
            <a:ext cx="1106430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372319" y="1688735"/>
            <a:ext cx="509409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DB0861B-F9FF-D243-B22F-562C292C463F}"/>
              </a:ext>
            </a:extLst>
          </p:cNvPr>
          <p:cNvSpPr>
            <a:spLocks noGrp="1"/>
          </p:cNvSpPr>
          <p:nvPr>
            <p:ph sz="half" idx="1"/>
          </p:nvPr>
        </p:nvSpPr>
        <p:spPr>
          <a:xfrm>
            <a:off x="372319" y="1825625"/>
            <a:ext cx="509409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13295912-2ADC-7A45-BA6F-53F1720E758A}"/>
              </a:ext>
            </a:extLst>
          </p:cNvPr>
          <p:cNvSpPr>
            <a:spLocks noGrp="1"/>
          </p:cNvSpPr>
          <p:nvPr>
            <p:ph type="pic" idx="10"/>
          </p:nvPr>
        </p:nvSpPr>
        <p:spPr>
          <a:xfrm>
            <a:off x="5781206" y="376700"/>
            <a:ext cx="6038473" cy="58002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9" name="Picture 8">
            <a:extLst>
              <a:ext uri="{FF2B5EF4-FFF2-40B4-BE49-F238E27FC236}">
                <a16:creationId xmlns:a16="http://schemas.microsoft.com/office/drawing/2014/main" id="{0D2CDC20-46E3-C645-8A04-6726040648C4}"/>
              </a:ext>
            </a:extLst>
          </p:cNvPr>
          <p:cNvPicPr>
            <a:picLocks noChangeAspect="1"/>
          </p:cNvPicPr>
          <p:nvPr userDrawn="1"/>
        </p:nvPicPr>
        <p:blipFill>
          <a:blip r:embed="rId2"/>
          <a:stretch>
            <a:fillRect/>
          </a:stretch>
        </p:blipFill>
        <p:spPr>
          <a:xfrm>
            <a:off x="11730780" y="6422496"/>
            <a:ext cx="177802" cy="153556"/>
          </a:xfrm>
          <a:prstGeom prst="rect">
            <a:avLst/>
          </a:prstGeom>
        </p:spPr>
      </p:pic>
    </p:spTree>
    <p:extLst>
      <p:ext uri="{BB962C8B-B14F-4D97-AF65-F5344CB8AC3E}">
        <p14:creationId xmlns:p14="http://schemas.microsoft.com/office/powerpoint/2010/main" val="25688819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08_Text and larger image_Grey 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372319" y="376699"/>
            <a:ext cx="5094093" cy="1149763"/>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372319" y="6499274"/>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372319" y="1688735"/>
            <a:ext cx="509409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DB0861B-F9FF-D243-B22F-562C292C463F}"/>
              </a:ext>
            </a:extLst>
          </p:cNvPr>
          <p:cNvSpPr>
            <a:spLocks noGrp="1"/>
          </p:cNvSpPr>
          <p:nvPr>
            <p:ph sz="half" idx="1"/>
          </p:nvPr>
        </p:nvSpPr>
        <p:spPr>
          <a:xfrm>
            <a:off x="372319" y="1825625"/>
            <a:ext cx="509409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13295912-2ADC-7A45-BA6F-53F1720E758A}"/>
              </a:ext>
            </a:extLst>
          </p:cNvPr>
          <p:cNvSpPr>
            <a:spLocks noGrp="1"/>
          </p:cNvSpPr>
          <p:nvPr>
            <p:ph type="pic" idx="10"/>
          </p:nvPr>
        </p:nvSpPr>
        <p:spPr>
          <a:xfrm>
            <a:off x="5781206" y="376700"/>
            <a:ext cx="6038473" cy="58002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2" name="Picture 11">
            <a:extLst>
              <a:ext uri="{FF2B5EF4-FFF2-40B4-BE49-F238E27FC236}">
                <a16:creationId xmlns:a16="http://schemas.microsoft.com/office/drawing/2014/main" id="{1FF08261-59F3-B549-AA29-67CAC00AA064}"/>
              </a:ext>
            </a:extLst>
          </p:cNvPr>
          <p:cNvPicPr>
            <a:picLocks noChangeAspect="1"/>
          </p:cNvPicPr>
          <p:nvPr userDrawn="1"/>
        </p:nvPicPr>
        <p:blipFill>
          <a:blip r:embed="rId2"/>
          <a:stretch>
            <a:fillRect/>
          </a:stretch>
        </p:blipFill>
        <p:spPr>
          <a:xfrm>
            <a:off x="11730781" y="6422496"/>
            <a:ext cx="177800" cy="153555"/>
          </a:xfrm>
          <a:prstGeom prst="rect">
            <a:avLst/>
          </a:prstGeom>
        </p:spPr>
      </p:pic>
    </p:spTree>
    <p:extLst>
      <p:ext uri="{BB962C8B-B14F-4D97-AF65-F5344CB8AC3E}">
        <p14:creationId xmlns:p14="http://schemas.microsoft.com/office/powerpoint/2010/main" val="5771465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08_Text and larger image_Grey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372319" y="376699"/>
            <a:ext cx="5094093" cy="1149763"/>
          </a:xfrm>
          <a:noFill/>
          <a:ln>
            <a:noFill/>
          </a:ln>
        </p:spPr>
        <p:txBody>
          <a:bodyPr>
            <a:noAutofit/>
          </a:bodyPr>
          <a:lstStyle>
            <a:lvl1pPr>
              <a:defRPr sz="4000">
                <a:ln>
                  <a:noFill/>
                </a:ln>
                <a:solidFill>
                  <a:schemeClr val="accent2"/>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372319" y="6499274"/>
            <a:ext cx="1106430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372319" y="1688735"/>
            <a:ext cx="509409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DB0861B-F9FF-D243-B22F-562C292C463F}"/>
              </a:ext>
            </a:extLst>
          </p:cNvPr>
          <p:cNvSpPr>
            <a:spLocks noGrp="1"/>
          </p:cNvSpPr>
          <p:nvPr>
            <p:ph sz="half" idx="1"/>
          </p:nvPr>
        </p:nvSpPr>
        <p:spPr>
          <a:xfrm>
            <a:off x="372319" y="1825625"/>
            <a:ext cx="509409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13295912-2ADC-7A45-BA6F-53F1720E758A}"/>
              </a:ext>
            </a:extLst>
          </p:cNvPr>
          <p:cNvSpPr>
            <a:spLocks noGrp="1"/>
          </p:cNvSpPr>
          <p:nvPr>
            <p:ph type="pic" idx="10"/>
          </p:nvPr>
        </p:nvSpPr>
        <p:spPr>
          <a:xfrm>
            <a:off x="5781206" y="376700"/>
            <a:ext cx="6038473" cy="58002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0" name="Picture 9">
            <a:extLst>
              <a:ext uri="{FF2B5EF4-FFF2-40B4-BE49-F238E27FC236}">
                <a16:creationId xmlns:a16="http://schemas.microsoft.com/office/drawing/2014/main" id="{1E4EFFB0-74F8-B649-8F76-BD5742AB3EBE}"/>
              </a:ext>
            </a:extLst>
          </p:cNvPr>
          <p:cNvPicPr>
            <a:picLocks noChangeAspect="1"/>
          </p:cNvPicPr>
          <p:nvPr userDrawn="1"/>
        </p:nvPicPr>
        <p:blipFill>
          <a:blip r:embed="rId2"/>
          <a:stretch>
            <a:fillRect/>
          </a:stretch>
        </p:blipFill>
        <p:spPr>
          <a:xfrm>
            <a:off x="11730779" y="6422495"/>
            <a:ext cx="177803" cy="153557"/>
          </a:xfrm>
          <a:prstGeom prst="rect">
            <a:avLst/>
          </a:prstGeom>
        </p:spPr>
      </p:pic>
    </p:spTree>
    <p:extLst>
      <p:ext uri="{BB962C8B-B14F-4D97-AF65-F5344CB8AC3E}">
        <p14:creationId xmlns:p14="http://schemas.microsoft.com/office/powerpoint/2010/main" val="27985021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08_Text and larger image_Orange A">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372319" y="376699"/>
            <a:ext cx="5094093" cy="1149763"/>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372319" y="6499274"/>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372319" y="1688735"/>
            <a:ext cx="509409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DB0861B-F9FF-D243-B22F-562C292C463F}"/>
              </a:ext>
            </a:extLst>
          </p:cNvPr>
          <p:cNvSpPr>
            <a:spLocks noGrp="1"/>
          </p:cNvSpPr>
          <p:nvPr>
            <p:ph sz="half" idx="1"/>
          </p:nvPr>
        </p:nvSpPr>
        <p:spPr>
          <a:xfrm>
            <a:off x="372319" y="1825625"/>
            <a:ext cx="509409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13295912-2ADC-7A45-BA6F-53F1720E758A}"/>
              </a:ext>
            </a:extLst>
          </p:cNvPr>
          <p:cNvSpPr>
            <a:spLocks noGrp="1"/>
          </p:cNvSpPr>
          <p:nvPr>
            <p:ph type="pic" idx="10"/>
          </p:nvPr>
        </p:nvSpPr>
        <p:spPr>
          <a:xfrm>
            <a:off x="5781206" y="376700"/>
            <a:ext cx="6038473" cy="58002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2" name="Picture 11">
            <a:extLst>
              <a:ext uri="{FF2B5EF4-FFF2-40B4-BE49-F238E27FC236}">
                <a16:creationId xmlns:a16="http://schemas.microsoft.com/office/drawing/2014/main" id="{1FF08261-59F3-B549-AA29-67CAC00AA064}"/>
              </a:ext>
            </a:extLst>
          </p:cNvPr>
          <p:cNvPicPr>
            <a:picLocks noChangeAspect="1"/>
          </p:cNvPicPr>
          <p:nvPr userDrawn="1"/>
        </p:nvPicPr>
        <p:blipFill>
          <a:blip r:embed="rId2"/>
          <a:stretch>
            <a:fillRect/>
          </a:stretch>
        </p:blipFill>
        <p:spPr>
          <a:xfrm>
            <a:off x="11730781" y="6422496"/>
            <a:ext cx="177800" cy="153555"/>
          </a:xfrm>
          <a:prstGeom prst="rect">
            <a:avLst/>
          </a:prstGeom>
        </p:spPr>
      </p:pic>
    </p:spTree>
    <p:extLst>
      <p:ext uri="{BB962C8B-B14F-4D97-AF65-F5344CB8AC3E}">
        <p14:creationId xmlns:p14="http://schemas.microsoft.com/office/powerpoint/2010/main" val="368579845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08_Text and larger image_Orange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372319" y="376699"/>
            <a:ext cx="5094093" cy="1149763"/>
          </a:xfrm>
          <a:noFill/>
          <a:ln>
            <a:noFill/>
          </a:ln>
        </p:spPr>
        <p:txBody>
          <a:bodyPr>
            <a:noAutofit/>
          </a:bodyPr>
          <a:lstStyle>
            <a:lvl1pPr>
              <a:defRPr sz="4000">
                <a:ln>
                  <a:noFill/>
                </a:ln>
                <a:solidFill>
                  <a:schemeClr val="accent3"/>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372319" y="6499274"/>
            <a:ext cx="11064307"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372319" y="1688735"/>
            <a:ext cx="5094093"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DB0861B-F9FF-D243-B22F-562C292C463F}"/>
              </a:ext>
            </a:extLst>
          </p:cNvPr>
          <p:cNvSpPr>
            <a:spLocks noGrp="1"/>
          </p:cNvSpPr>
          <p:nvPr>
            <p:ph sz="half" idx="1"/>
          </p:nvPr>
        </p:nvSpPr>
        <p:spPr>
          <a:xfrm>
            <a:off x="372319" y="1825625"/>
            <a:ext cx="509409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13295912-2ADC-7A45-BA6F-53F1720E758A}"/>
              </a:ext>
            </a:extLst>
          </p:cNvPr>
          <p:cNvSpPr>
            <a:spLocks noGrp="1"/>
          </p:cNvSpPr>
          <p:nvPr>
            <p:ph type="pic" idx="10"/>
          </p:nvPr>
        </p:nvSpPr>
        <p:spPr>
          <a:xfrm>
            <a:off x="5781206" y="376700"/>
            <a:ext cx="6038473" cy="58002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9" name="Picture 8">
            <a:extLst>
              <a:ext uri="{FF2B5EF4-FFF2-40B4-BE49-F238E27FC236}">
                <a16:creationId xmlns:a16="http://schemas.microsoft.com/office/drawing/2014/main" id="{1DD98508-31D7-8C4F-AA97-438712904E22}"/>
              </a:ext>
            </a:extLst>
          </p:cNvPr>
          <p:cNvPicPr>
            <a:picLocks noChangeAspect="1"/>
          </p:cNvPicPr>
          <p:nvPr userDrawn="1"/>
        </p:nvPicPr>
        <p:blipFill>
          <a:blip r:embed="rId2"/>
          <a:stretch>
            <a:fillRect/>
          </a:stretch>
        </p:blipFill>
        <p:spPr>
          <a:xfrm>
            <a:off x="11730779" y="6422494"/>
            <a:ext cx="177804" cy="153558"/>
          </a:xfrm>
          <a:prstGeom prst="rect">
            <a:avLst/>
          </a:prstGeom>
        </p:spPr>
      </p:pic>
    </p:spTree>
    <p:extLst>
      <p:ext uri="{BB962C8B-B14F-4D97-AF65-F5344CB8AC3E}">
        <p14:creationId xmlns:p14="http://schemas.microsoft.com/office/powerpoint/2010/main" val="29237323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08_Text and larger image_Teal A">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372319" y="376699"/>
            <a:ext cx="5094093" cy="1149763"/>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372319" y="6499274"/>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372319" y="1688735"/>
            <a:ext cx="509409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DB0861B-F9FF-D243-B22F-562C292C463F}"/>
              </a:ext>
            </a:extLst>
          </p:cNvPr>
          <p:cNvSpPr>
            <a:spLocks noGrp="1"/>
          </p:cNvSpPr>
          <p:nvPr>
            <p:ph sz="half" idx="1"/>
          </p:nvPr>
        </p:nvSpPr>
        <p:spPr>
          <a:xfrm>
            <a:off x="372319" y="1825625"/>
            <a:ext cx="509409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13295912-2ADC-7A45-BA6F-53F1720E758A}"/>
              </a:ext>
            </a:extLst>
          </p:cNvPr>
          <p:cNvSpPr>
            <a:spLocks noGrp="1"/>
          </p:cNvSpPr>
          <p:nvPr>
            <p:ph type="pic" idx="10"/>
          </p:nvPr>
        </p:nvSpPr>
        <p:spPr>
          <a:xfrm>
            <a:off x="5781206" y="376700"/>
            <a:ext cx="6038473" cy="58002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2" name="Picture 11">
            <a:extLst>
              <a:ext uri="{FF2B5EF4-FFF2-40B4-BE49-F238E27FC236}">
                <a16:creationId xmlns:a16="http://schemas.microsoft.com/office/drawing/2014/main" id="{1FF08261-59F3-B549-AA29-67CAC00AA064}"/>
              </a:ext>
            </a:extLst>
          </p:cNvPr>
          <p:cNvPicPr>
            <a:picLocks noChangeAspect="1"/>
          </p:cNvPicPr>
          <p:nvPr userDrawn="1"/>
        </p:nvPicPr>
        <p:blipFill>
          <a:blip r:embed="rId2"/>
          <a:stretch>
            <a:fillRect/>
          </a:stretch>
        </p:blipFill>
        <p:spPr>
          <a:xfrm>
            <a:off x="11730781" y="6422496"/>
            <a:ext cx="177800" cy="153555"/>
          </a:xfrm>
          <a:prstGeom prst="rect">
            <a:avLst/>
          </a:prstGeom>
        </p:spPr>
      </p:pic>
    </p:spTree>
    <p:extLst>
      <p:ext uri="{BB962C8B-B14F-4D97-AF65-F5344CB8AC3E}">
        <p14:creationId xmlns:p14="http://schemas.microsoft.com/office/powerpoint/2010/main" val="133508308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08_Text and larger image_Teal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372319" y="376699"/>
            <a:ext cx="5094093" cy="1149763"/>
          </a:xfrm>
          <a:noFill/>
          <a:ln>
            <a:noFill/>
          </a:ln>
        </p:spPr>
        <p:txBody>
          <a:bodyPr>
            <a:noAutofit/>
          </a:bodyPr>
          <a:lstStyle>
            <a:lvl1pPr>
              <a:defRPr sz="4000">
                <a:ln>
                  <a:noFill/>
                </a:ln>
                <a:solidFill>
                  <a:schemeClr val="accent4"/>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372319" y="6499274"/>
            <a:ext cx="11064307"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372319" y="1688735"/>
            <a:ext cx="5094093"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DB0861B-F9FF-D243-B22F-562C292C463F}"/>
              </a:ext>
            </a:extLst>
          </p:cNvPr>
          <p:cNvSpPr>
            <a:spLocks noGrp="1"/>
          </p:cNvSpPr>
          <p:nvPr>
            <p:ph sz="half" idx="1"/>
          </p:nvPr>
        </p:nvSpPr>
        <p:spPr>
          <a:xfrm>
            <a:off x="372319" y="1825625"/>
            <a:ext cx="509409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13295912-2ADC-7A45-BA6F-53F1720E758A}"/>
              </a:ext>
            </a:extLst>
          </p:cNvPr>
          <p:cNvSpPr>
            <a:spLocks noGrp="1"/>
          </p:cNvSpPr>
          <p:nvPr>
            <p:ph type="pic" idx="10"/>
          </p:nvPr>
        </p:nvSpPr>
        <p:spPr>
          <a:xfrm>
            <a:off x="5781206" y="376700"/>
            <a:ext cx="6038473" cy="58002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0" name="Picture 9">
            <a:extLst>
              <a:ext uri="{FF2B5EF4-FFF2-40B4-BE49-F238E27FC236}">
                <a16:creationId xmlns:a16="http://schemas.microsoft.com/office/drawing/2014/main" id="{43D1892D-3889-F847-A022-BEEBAF39BF7D}"/>
              </a:ext>
            </a:extLst>
          </p:cNvPr>
          <p:cNvPicPr>
            <a:picLocks noChangeAspect="1"/>
          </p:cNvPicPr>
          <p:nvPr userDrawn="1"/>
        </p:nvPicPr>
        <p:blipFill>
          <a:blip r:embed="rId2"/>
          <a:stretch>
            <a:fillRect/>
          </a:stretch>
        </p:blipFill>
        <p:spPr>
          <a:xfrm>
            <a:off x="11730779" y="6422494"/>
            <a:ext cx="177804" cy="153558"/>
          </a:xfrm>
          <a:prstGeom prst="rect">
            <a:avLst/>
          </a:prstGeom>
        </p:spPr>
      </p:pic>
    </p:spTree>
    <p:extLst>
      <p:ext uri="{BB962C8B-B14F-4D97-AF65-F5344CB8AC3E}">
        <p14:creationId xmlns:p14="http://schemas.microsoft.com/office/powerpoint/2010/main" val="44960576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08_Text and larger image_Yellow A">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372319" y="376699"/>
            <a:ext cx="5094093" cy="1149763"/>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372319" y="6499274"/>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372319" y="1688735"/>
            <a:ext cx="509409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DB0861B-F9FF-D243-B22F-562C292C463F}"/>
              </a:ext>
            </a:extLst>
          </p:cNvPr>
          <p:cNvSpPr>
            <a:spLocks noGrp="1"/>
          </p:cNvSpPr>
          <p:nvPr>
            <p:ph sz="half" idx="1"/>
          </p:nvPr>
        </p:nvSpPr>
        <p:spPr>
          <a:xfrm>
            <a:off x="372319" y="1825625"/>
            <a:ext cx="509409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13295912-2ADC-7A45-BA6F-53F1720E758A}"/>
              </a:ext>
            </a:extLst>
          </p:cNvPr>
          <p:cNvSpPr>
            <a:spLocks noGrp="1"/>
          </p:cNvSpPr>
          <p:nvPr>
            <p:ph type="pic" idx="10"/>
          </p:nvPr>
        </p:nvSpPr>
        <p:spPr>
          <a:xfrm>
            <a:off x="5781206" y="376700"/>
            <a:ext cx="6038473" cy="58002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2" name="Picture 11">
            <a:extLst>
              <a:ext uri="{FF2B5EF4-FFF2-40B4-BE49-F238E27FC236}">
                <a16:creationId xmlns:a16="http://schemas.microsoft.com/office/drawing/2014/main" id="{1FF08261-59F3-B549-AA29-67CAC00AA064}"/>
              </a:ext>
            </a:extLst>
          </p:cNvPr>
          <p:cNvPicPr>
            <a:picLocks noChangeAspect="1"/>
          </p:cNvPicPr>
          <p:nvPr userDrawn="1"/>
        </p:nvPicPr>
        <p:blipFill>
          <a:blip r:embed="rId2"/>
          <a:stretch>
            <a:fillRect/>
          </a:stretch>
        </p:blipFill>
        <p:spPr>
          <a:xfrm>
            <a:off x="11730781" y="6422496"/>
            <a:ext cx="177800" cy="153555"/>
          </a:xfrm>
          <a:prstGeom prst="rect">
            <a:avLst/>
          </a:prstGeom>
        </p:spPr>
      </p:pic>
    </p:spTree>
    <p:extLst>
      <p:ext uri="{BB962C8B-B14F-4D97-AF65-F5344CB8AC3E}">
        <p14:creationId xmlns:p14="http://schemas.microsoft.com/office/powerpoint/2010/main" val="33431911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08_Text and larger image_Yellow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372319" y="376699"/>
            <a:ext cx="5094093" cy="1149763"/>
          </a:xfrm>
          <a:noFill/>
          <a:ln>
            <a:noFill/>
          </a:ln>
        </p:spPr>
        <p:txBody>
          <a:bodyPr>
            <a:noAutofit/>
          </a:bodyPr>
          <a:lstStyle>
            <a:lvl1pPr>
              <a:defRPr sz="4000">
                <a:ln>
                  <a:noFill/>
                </a:ln>
                <a:solidFill>
                  <a:schemeClr val="accent5"/>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372319" y="6499274"/>
            <a:ext cx="11064307"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372319" y="1688735"/>
            <a:ext cx="509409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DB0861B-F9FF-D243-B22F-562C292C463F}"/>
              </a:ext>
            </a:extLst>
          </p:cNvPr>
          <p:cNvSpPr>
            <a:spLocks noGrp="1"/>
          </p:cNvSpPr>
          <p:nvPr>
            <p:ph sz="half" idx="1"/>
          </p:nvPr>
        </p:nvSpPr>
        <p:spPr>
          <a:xfrm>
            <a:off x="372319" y="1825625"/>
            <a:ext cx="509409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13295912-2ADC-7A45-BA6F-53F1720E758A}"/>
              </a:ext>
            </a:extLst>
          </p:cNvPr>
          <p:cNvSpPr>
            <a:spLocks noGrp="1"/>
          </p:cNvSpPr>
          <p:nvPr>
            <p:ph type="pic" idx="10"/>
          </p:nvPr>
        </p:nvSpPr>
        <p:spPr>
          <a:xfrm>
            <a:off x="5781206" y="376700"/>
            <a:ext cx="6038473" cy="58002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9" name="Picture 8">
            <a:extLst>
              <a:ext uri="{FF2B5EF4-FFF2-40B4-BE49-F238E27FC236}">
                <a16:creationId xmlns:a16="http://schemas.microsoft.com/office/drawing/2014/main" id="{4364C0CB-E557-3D45-BC27-14B4A3724193}"/>
              </a:ext>
            </a:extLst>
          </p:cNvPr>
          <p:cNvPicPr>
            <a:picLocks noChangeAspect="1"/>
          </p:cNvPicPr>
          <p:nvPr userDrawn="1"/>
        </p:nvPicPr>
        <p:blipFill>
          <a:blip r:embed="rId2"/>
          <a:stretch>
            <a:fillRect/>
          </a:stretch>
        </p:blipFill>
        <p:spPr>
          <a:xfrm>
            <a:off x="11730778" y="6422494"/>
            <a:ext cx="177805" cy="153559"/>
          </a:xfrm>
          <a:prstGeom prst="rect">
            <a:avLst/>
          </a:prstGeom>
        </p:spPr>
      </p:pic>
    </p:spTree>
    <p:extLst>
      <p:ext uri="{BB962C8B-B14F-4D97-AF65-F5344CB8AC3E}">
        <p14:creationId xmlns:p14="http://schemas.microsoft.com/office/powerpoint/2010/main" val="34159366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09_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372319" y="376699"/>
            <a:ext cx="6298304" cy="1149763"/>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372319" y="6499274"/>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372319" y="1688735"/>
            <a:ext cx="62983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DB0861B-F9FF-D243-B22F-562C292C463F}"/>
              </a:ext>
            </a:extLst>
          </p:cNvPr>
          <p:cNvSpPr>
            <a:spLocks noGrp="1"/>
          </p:cNvSpPr>
          <p:nvPr>
            <p:ph sz="half" idx="1"/>
          </p:nvPr>
        </p:nvSpPr>
        <p:spPr>
          <a:xfrm>
            <a:off x="372319" y="1825625"/>
            <a:ext cx="629830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2">
            <a:extLst>
              <a:ext uri="{FF2B5EF4-FFF2-40B4-BE49-F238E27FC236}">
                <a16:creationId xmlns:a16="http://schemas.microsoft.com/office/drawing/2014/main" id="{13295912-2ADC-7A45-BA6F-53F1720E758A}"/>
              </a:ext>
            </a:extLst>
          </p:cNvPr>
          <p:cNvSpPr>
            <a:spLocks noGrp="1"/>
          </p:cNvSpPr>
          <p:nvPr>
            <p:ph type="pic" idx="10"/>
          </p:nvPr>
        </p:nvSpPr>
        <p:spPr>
          <a:xfrm>
            <a:off x="6985416" y="376700"/>
            <a:ext cx="4834263" cy="58002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2" name="Picture 11">
            <a:extLst>
              <a:ext uri="{FF2B5EF4-FFF2-40B4-BE49-F238E27FC236}">
                <a16:creationId xmlns:a16="http://schemas.microsoft.com/office/drawing/2014/main" id="{1FF08261-59F3-B549-AA29-67CAC00AA064}"/>
              </a:ext>
            </a:extLst>
          </p:cNvPr>
          <p:cNvPicPr>
            <a:picLocks noChangeAspect="1"/>
          </p:cNvPicPr>
          <p:nvPr userDrawn="1"/>
        </p:nvPicPr>
        <p:blipFill>
          <a:blip r:embed="rId2"/>
          <a:stretch>
            <a:fillRect/>
          </a:stretch>
        </p:blipFill>
        <p:spPr>
          <a:xfrm>
            <a:off x="11730781" y="6422496"/>
            <a:ext cx="177800" cy="153555"/>
          </a:xfrm>
          <a:prstGeom prst="rect">
            <a:avLst/>
          </a:prstGeom>
        </p:spPr>
      </p:pic>
    </p:spTree>
    <p:extLst>
      <p:ext uri="{BB962C8B-B14F-4D97-AF65-F5344CB8AC3E}">
        <p14:creationId xmlns:p14="http://schemas.microsoft.com/office/powerpoint/2010/main" val="1074715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1_Cover_Image B">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CFFBDFC-7E78-9949-BC3D-EF7B554C1E94}"/>
              </a:ext>
            </a:extLst>
          </p:cNvPr>
          <p:cNvSpPr>
            <a:spLocks noGrp="1"/>
          </p:cNvSpPr>
          <p:nvPr>
            <p:ph type="pic" idx="10"/>
          </p:nvPr>
        </p:nvSpPr>
        <p:spPr>
          <a:xfrm>
            <a:off x="-24686" y="-27541"/>
            <a:ext cx="12216685" cy="688554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ext Placeholder 4">
            <a:extLst>
              <a:ext uri="{FF2B5EF4-FFF2-40B4-BE49-F238E27FC236}">
                <a16:creationId xmlns:a16="http://schemas.microsoft.com/office/drawing/2014/main" id="{125C4759-A17A-1749-94C4-E06D3744DD55}"/>
              </a:ext>
            </a:extLst>
          </p:cNvPr>
          <p:cNvSpPr>
            <a:spLocks noGrp="1"/>
          </p:cNvSpPr>
          <p:nvPr>
            <p:ph type="body" idx="11" hasCustomPrompt="1"/>
          </p:nvPr>
        </p:nvSpPr>
        <p:spPr>
          <a:xfrm>
            <a:off x="4814888" y="2149837"/>
            <a:ext cx="2562225" cy="2558687"/>
          </a:xfrm>
          <a:blipFill>
            <a:blip r:embed="rId2">
              <a:extLst>
                <a:ext uri="{96DAC541-7B7A-43D3-8B79-37D633B846F1}">
                  <asvg:svgBlip xmlns:asvg="http://schemas.microsoft.com/office/drawing/2016/SVG/main" r:embed="rId3"/>
                </a:ext>
              </a:extLst>
            </a:blip>
            <a:stretch>
              <a:fillRect/>
            </a:stretch>
          </a:blipFill>
        </p:spPr>
        <p:txBody>
          <a:bodyPr/>
          <a:lstStyle>
            <a:lvl1pPr marL="0" indent="0">
              <a:buFontTx/>
              <a:buNone/>
              <a:defRPr/>
            </a:lvl1pPr>
          </a:lstStyle>
          <a:p>
            <a:pPr lvl="0"/>
            <a:r>
              <a:rPr lang="en-GB" dirty="0"/>
              <a:t> </a:t>
            </a:r>
            <a:endParaRPr lang="en-US" dirty="0"/>
          </a:p>
        </p:txBody>
      </p:sp>
    </p:spTree>
    <p:extLst>
      <p:ext uri="{BB962C8B-B14F-4D97-AF65-F5344CB8AC3E}">
        <p14:creationId xmlns:p14="http://schemas.microsoft.com/office/powerpoint/2010/main" val="335438772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09_Text and image_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372319" y="376699"/>
            <a:ext cx="6298304" cy="1149763"/>
          </a:xfrm>
          <a:noFill/>
          <a:ln>
            <a:noFill/>
          </a:ln>
        </p:spPr>
        <p:txBody>
          <a:bodyPr>
            <a:noAutofit/>
          </a:bodyPr>
          <a:lstStyle>
            <a:lvl1pPr>
              <a:defRPr sz="4000">
                <a:ln>
                  <a:noFill/>
                </a:ln>
                <a:solidFill>
                  <a:schemeClr val="bg1"/>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372319" y="6499274"/>
            <a:ext cx="1106430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372319" y="1688735"/>
            <a:ext cx="629830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DB0861B-F9FF-D243-B22F-562C292C463F}"/>
              </a:ext>
            </a:extLst>
          </p:cNvPr>
          <p:cNvSpPr>
            <a:spLocks noGrp="1"/>
          </p:cNvSpPr>
          <p:nvPr>
            <p:ph sz="half" idx="1"/>
          </p:nvPr>
        </p:nvSpPr>
        <p:spPr>
          <a:xfrm>
            <a:off x="372319" y="1825625"/>
            <a:ext cx="6298303" cy="4351338"/>
          </a:xfrm>
        </p:spPr>
        <p:txBody>
          <a:bodyPr/>
          <a:lstStyle>
            <a:lvl1pPr marL="228600" indent="-228600">
              <a:buFontTx/>
              <a:buBlip>
                <a:blip r:embed="rId2"/>
              </a:buBlip>
              <a:defRPr>
                <a:solidFill>
                  <a:schemeClr val="bg1"/>
                </a:solidFill>
              </a:defRPr>
            </a:lvl1pPr>
            <a:lvl2pPr marL="685800" indent="-228600">
              <a:buFontTx/>
              <a:buBlip>
                <a:blip r:embed="rId2"/>
              </a:buBlip>
              <a:defRPr>
                <a:solidFill>
                  <a:schemeClr val="bg1"/>
                </a:solidFill>
              </a:defRPr>
            </a:lvl2pPr>
            <a:lvl3pPr marL="1143000" indent="-228600">
              <a:buFontTx/>
              <a:buBlip>
                <a:blip r:embed="rId2"/>
              </a:buBlip>
              <a:defRPr>
                <a:solidFill>
                  <a:schemeClr val="bg1"/>
                </a:solidFill>
              </a:defRPr>
            </a:lvl3pPr>
            <a:lvl4pPr marL="1600200" indent="-228600">
              <a:buFontTx/>
              <a:buBlip>
                <a:blip r:embed="rId2"/>
              </a:buBlip>
              <a:defRPr>
                <a:solidFill>
                  <a:schemeClr val="bg1"/>
                </a:solidFill>
              </a:defRPr>
            </a:lvl4pPr>
            <a:lvl5pPr marL="2057400" indent="-228600">
              <a:buFontTx/>
              <a:buBlip>
                <a:blip r:embed="rId2"/>
              </a:buBlip>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13295912-2ADC-7A45-BA6F-53F1720E758A}"/>
              </a:ext>
            </a:extLst>
          </p:cNvPr>
          <p:cNvSpPr>
            <a:spLocks noGrp="1"/>
          </p:cNvSpPr>
          <p:nvPr>
            <p:ph type="pic" idx="10"/>
          </p:nvPr>
        </p:nvSpPr>
        <p:spPr>
          <a:xfrm>
            <a:off x="6985416" y="376700"/>
            <a:ext cx="4834263" cy="58002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9" name="Picture 8">
            <a:extLst>
              <a:ext uri="{FF2B5EF4-FFF2-40B4-BE49-F238E27FC236}">
                <a16:creationId xmlns:a16="http://schemas.microsoft.com/office/drawing/2014/main" id="{B467C7C0-5AF3-1644-A310-A8B921C21D92}"/>
              </a:ext>
            </a:extLst>
          </p:cNvPr>
          <p:cNvPicPr>
            <a:picLocks noChangeAspect="1"/>
          </p:cNvPicPr>
          <p:nvPr userDrawn="1"/>
        </p:nvPicPr>
        <p:blipFill>
          <a:blip r:embed="rId2"/>
          <a:stretch>
            <a:fillRect/>
          </a:stretch>
        </p:blipFill>
        <p:spPr>
          <a:xfrm>
            <a:off x="11730779" y="6422496"/>
            <a:ext cx="177802" cy="153556"/>
          </a:xfrm>
          <a:prstGeom prst="rect">
            <a:avLst/>
          </a:prstGeom>
        </p:spPr>
      </p:pic>
    </p:spTree>
    <p:extLst>
      <p:ext uri="{BB962C8B-B14F-4D97-AF65-F5344CB8AC3E}">
        <p14:creationId xmlns:p14="http://schemas.microsoft.com/office/powerpoint/2010/main" val="23785115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09_Text and image_Red 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372319" y="376699"/>
            <a:ext cx="6298304" cy="1149763"/>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372319" y="6499274"/>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372319" y="1688735"/>
            <a:ext cx="62983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DB0861B-F9FF-D243-B22F-562C292C463F}"/>
              </a:ext>
            </a:extLst>
          </p:cNvPr>
          <p:cNvSpPr>
            <a:spLocks noGrp="1"/>
          </p:cNvSpPr>
          <p:nvPr>
            <p:ph sz="half" idx="1"/>
          </p:nvPr>
        </p:nvSpPr>
        <p:spPr>
          <a:xfrm>
            <a:off x="372319" y="1825625"/>
            <a:ext cx="629830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2">
            <a:extLst>
              <a:ext uri="{FF2B5EF4-FFF2-40B4-BE49-F238E27FC236}">
                <a16:creationId xmlns:a16="http://schemas.microsoft.com/office/drawing/2014/main" id="{13295912-2ADC-7A45-BA6F-53F1720E758A}"/>
              </a:ext>
            </a:extLst>
          </p:cNvPr>
          <p:cNvSpPr>
            <a:spLocks noGrp="1"/>
          </p:cNvSpPr>
          <p:nvPr>
            <p:ph type="pic" idx="10"/>
          </p:nvPr>
        </p:nvSpPr>
        <p:spPr>
          <a:xfrm>
            <a:off x="6985416" y="376700"/>
            <a:ext cx="4834263" cy="58002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2" name="Picture 11">
            <a:extLst>
              <a:ext uri="{FF2B5EF4-FFF2-40B4-BE49-F238E27FC236}">
                <a16:creationId xmlns:a16="http://schemas.microsoft.com/office/drawing/2014/main" id="{1FF08261-59F3-B549-AA29-67CAC00AA064}"/>
              </a:ext>
            </a:extLst>
          </p:cNvPr>
          <p:cNvPicPr>
            <a:picLocks noChangeAspect="1"/>
          </p:cNvPicPr>
          <p:nvPr userDrawn="1"/>
        </p:nvPicPr>
        <p:blipFill>
          <a:blip r:embed="rId2"/>
          <a:stretch>
            <a:fillRect/>
          </a:stretch>
        </p:blipFill>
        <p:spPr>
          <a:xfrm>
            <a:off x="11730781" y="6422496"/>
            <a:ext cx="177800" cy="153555"/>
          </a:xfrm>
          <a:prstGeom prst="rect">
            <a:avLst/>
          </a:prstGeom>
        </p:spPr>
      </p:pic>
    </p:spTree>
    <p:extLst>
      <p:ext uri="{BB962C8B-B14F-4D97-AF65-F5344CB8AC3E}">
        <p14:creationId xmlns:p14="http://schemas.microsoft.com/office/powerpoint/2010/main" val="24836988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09_Text and image_Red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372319" y="376699"/>
            <a:ext cx="6298304" cy="1149763"/>
          </a:xfrm>
          <a:noFill/>
          <a:ln>
            <a:noFill/>
          </a:ln>
        </p:spPr>
        <p:txBody>
          <a:bodyPr>
            <a:noAutofit/>
          </a:bodyPr>
          <a:lstStyle>
            <a:lvl1pPr>
              <a:defRPr sz="4000">
                <a:ln>
                  <a:noFill/>
                </a:ln>
                <a:solidFill>
                  <a:schemeClr val="accent1"/>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372319" y="6499274"/>
            <a:ext cx="1106430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372319" y="1688735"/>
            <a:ext cx="629830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DB0861B-F9FF-D243-B22F-562C292C463F}"/>
              </a:ext>
            </a:extLst>
          </p:cNvPr>
          <p:cNvSpPr>
            <a:spLocks noGrp="1"/>
          </p:cNvSpPr>
          <p:nvPr>
            <p:ph sz="half" idx="1"/>
          </p:nvPr>
        </p:nvSpPr>
        <p:spPr>
          <a:xfrm>
            <a:off x="372319" y="1825625"/>
            <a:ext cx="629830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2">
            <a:extLst>
              <a:ext uri="{FF2B5EF4-FFF2-40B4-BE49-F238E27FC236}">
                <a16:creationId xmlns:a16="http://schemas.microsoft.com/office/drawing/2014/main" id="{13295912-2ADC-7A45-BA6F-53F1720E758A}"/>
              </a:ext>
            </a:extLst>
          </p:cNvPr>
          <p:cNvSpPr>
            <a:spLocks noGrp="1"/>
          </p:cNvSpPr>
          <p:nvPr>
            <p:ph type="pic" idx="10"/>
          </p:nvPr>
        </p:nvSpPr>
        <p:spPr>
          <a:xfrm>
            <a:off x="6985416" y="376700"/>
            <a:ext cx="4834263" cy="58002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0" name="Picture 9">
            <a:extLst>
              <a:ext uri="{FF2B5EF4-FFF2-40B4-BE49-F238E27FC236}">
                <a16:creationId xmlns:a16="http://schemas.microsoft.com/office/drawing/2014/main" id="{E6DCBA1A-4F8C-6441-A4C9-A2B491CFF21A}"/>
              </a:ext>
            </a:extLst>
          </p:cNvPr>
          <p:cNvPicPr>
            <a:picLocks noChangeAspect="1"/>
          </p:cNvPicPr>
          <p:nvPr userDrawn="1"/>
        </p:nvPicPr>
        <p:blipFill>
          <a:blip r:embed="rId2"/>
          <a:stretch>
            <a:fillRect/>
          </a:stretch>
        </p:blipFill>
        <p:spPr>
          <a:xfrm>
            <a:off x="11730780" y="6422496"/>
            <a:ext cx="177802" cy="153556"/>
          </a:xfrm>
          <a:prstGeom prst="rect">
            <a:avLst/>
          </a:prstGeom>
        </p:spPr>
      </p:pic>
    </p:spTree>
    <p:extLst>
      <p:ext uri="{BB962C8B-B14F-4D97-AF65-F5344CB8AC3E}">
        <p14:creationId xmlns:p14="http://schemas.microsoft.com/office/powerpoint/2010/main" val="28882770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09_Text and image_Grey 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372319" y="376699"/>
            <a:ext cx="6298304" cy="1149763"/>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372319" y="6499274"/>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372319" y="1688735"/>
            <a:ext cx="62983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DB0861B-F9FF-D243-B22F-562C292C463F}"/>
              </a:ext>
            </a:extLst>
          </p:cNvPr>
          <p:cNvSpPr>
            <a:spLocks noGrp="1"/>
          </p:cNvSpPr>
          <p:nvPr>
            <p:ph sz="half" idx="1"/>
          </p:nvPr>
        </p:nvSpPr>
        <p:spPr>
          <a:xfrm>
            <a:off x="372319" y="1825625"/>
            <a:ext cx="629830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2">
            <a:extLst>
              <a:ext uri="{FF2B5EF4-FFF2-40B4-BE49-F238E27FC236}">
                <a16:creationId xmlns:a16="http://schemas.microsoft.com/office/drawing/2014/main" id="{13295912-2ADC-7A45-BA6F-53F1720E758A}"/>
              </a:ext>
            </a:extLst>
          </p:cNvPr>
          <p:cNvSpPr>
            <a:spLocks noGrp="1"/>
          </p:cNvSpPr>
          <p:nvPr>
            <p:ph type="pic" idx="10"/>
          </p:nvPr>
        </p:nvSpPr>
        <p:spPr>
          <a:xfrm>
            <a:off x="6985416" y="376700"/>
            <a:ext cx="4834263" cy="58002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2" name="Picture 11">
            <a:extLst>
              <a:ext uri="{FF2B5EF4-FFF2-40B4-BE49-F238E27FC236}">
                <a16:creationId xmlns:a16="http://schemas.microsoft.com/office/drawing/2014/main" id="{1FF08261-59F3-B549-AA29-67CAC00AA064}"/>
              </a:ext>
            </a:extLst>
          </p:cNvPr>
          <p:cNvPicPr>
            <a:picLocks noChangeAspect="1"/>
          </p:cNvPicPr>
          <p:nvPr userDrawn="1"/>
        </p:nvPicPr>
        <p:blipFill>
          <a:blip r:embed="rId2"/>
          <a:stretch>
            <a:fillRect/>
          </a:stretch>
        </p:blipFill>
        <p:spPr>
          <a:xfrm>
            <a:off x="11730781" y="6422496"/>
            <a:ext cx="177800" cy="153555"/>
          </a:xfrm>
          <a:prstGeom prst="rect">
            <a:avLst/>
          </a:prstGeom>
        </p:spPr>
      </p:pic>
    </p:spTree>
    <p:extLst>
      <p:ext uri="{BB962C8B-B14F-4D97-AF65-F5344CB8AC3E}">
        <p14:creationId xmlns:p14="http://schemas.microsoft.com/office/powerpoint/2010/main" val="407558315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09_Text and image_Grey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372319" y="376699"/>
            <a:ext cx="6298304" cy="1149763"/>
          </a:xfrm>
          <a:noFill/>
          <a:ln>
            <a:noFill/>
          </a:ln>
        </p:spPr>
        <p:txBody>
          <a:bodyPr>
            <a:noAutofit/>
          </a:bodyPr>
          <a:lstStyle>
            <a:lvl1pPr>
              <a:defRPr sz="4000">
                <a:ln>
                  <a:noFill/>
                </a:ln>
                <a:solidFill>
                  <a:schemeClr val="accent2"/>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372319" y="6499274"/>
            <a:ext cx="1106430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372319" y="1688735"/>
            <a:ext cx="629830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DB0861B-F9FF-D243-B22F-562C292C463F}"/>
              </a:ext>
            </a:extLst>
          </p:cNvPr>
          <p:cNvSpPr>
            <a:spLocks noGrp="1"/>
          </p:cNvSpPr>
          <p:nvPr>
            <p:ph sz="half" idx="1"/>
          </p:nvPr>
        </p:nvSpPr>
        <p:spPr>
          <a:xfrm>
            <a:off x="372319" y="1825625"/>
            <a:ext cx="629830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2">
            <a:extLst>
              <a:ext uri="{FF2B5EF4-FFF2-40B4-BE49-F238E27FC236}">
                <a16:creationId xmlns:a16="http://schemas.microsoft.com/office/drawing/2014/main" id="{13295912-2ADC-7A45-BA6F-53F1720E758A}"/>
              </a:ext>
            </a:extLst>
          </p:cNvPr>
          <p:cNvSpPr>
            <a:spLocks noGrp="1"/>
          </p:cNvSpPr>
          <p:nvPr>
            <p:ph type="pic" idx="10"/>
          </p:nvPr>
        </p:nvSpPr>
        <p:spPr>
          <a:xfrm>
            <a:off x="6985416" y="376700"/>
            <a:ext cx="4834263" cy="58002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9" name="Picture 8">
            <a:extLst>
              <a:ext uri="{FF2B5EF4-FFF2-40B4-BE49-F238E27FC236}">
                <a16:creationId xmlns:a16="http://schemas.microsoft.com/office/drawing/2014/main" id="{E8FEC55B-5EDF-4C4D-8A9A-A4552C9FA74D}"/>
              </a:ext>
            </a:extLst>
          </p:cNvPr>
          <p:cNvPicPr>
            <a:picLocks noChangeAspect="1"/>
          </p:cNvPicPr>
          <p:nvPr userDrawn="1"/>
        </p:nvPicPr>
        <p:blipFill>
          <a:blip r:embed="rId2"/>
          <a:stretch>
            <a:fillRect/>
          </a:stretch>
        </p:blipFill>
        <p:spPr>
          <a:xfrm>
            <a:off x="11730779" y="6422495"/>
            <a:ext cx="177803" cy="153557"/>
          </a:xfrm>
          <a:prstGeom prst="rect">
            <a:avLst/>
          </a:prstGeom>
        </p:spPr>
      </p:pic>
    </p:spTree>
    <p:extLst>
      <p:ext uri="{BB962C8B-B14F-4D97-AF65-F5344CB8AC3E}">
        <p14:creationId xmlns:p14="http://schemas.microsoft.com/office/powerpoint/2010/main" val="410759753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09_Text and image_Orange A">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372319" y="376699"/>
            <a:ext cx="6298304" cy="1149763"/>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372319" y="6499274"/>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372319" y="1688735"/>
            <a:ext cx="62983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DB0861B-F9FF-D243-B22F-562C292C463F}"/>
              </a:ext>
            </a:extLst>
          </p:cNvPr>
          <p:cNvSpPr>
            <a:spLocks noGrp="1"/>
          </p:cNvSpPr>
          <p:nvPr>
            <p:ph sz="half" idx="1"/>
          </p:nvPr>
        </p:nvSpPr>
        <p:spPr>
          <a:xfrm>
            <a:off x="372319" y="1825625"/>
            <a:ext cx="629830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2">
            <a:extLst>
              <a:ext uri="{FF2B5EF4-FFF2-40B4-BE49-F238E27FC236}">
                <a16:creationId xmlns:a16="http://schemas.microsoft.com/office/drawing/2014/main" id="{13295912-2ADC-7A45-BA6F-53F1720E758A}"/>
              </a:ext>
            </a:extLst>
          </p:cNvPr>
          <p:cNvSpPr>
            <a:spLocks noGrp="1"/>
          </p:cNvSpPr>
          <p:nvPr>
            <p:ph type="pic" idx="10"/>
          </p:nvPr>
        </p:nvSpPr>
        <p:spPr>
          <a:xfrm>
            <a:off x="6985416" y="376700"/>
            <a:ext cx="4834263" cy="58002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2" name="Picture 11">
            <a:extLst>
              <a:ext uri="{FF2B5EF4-FFF2-40B4-BE49-F238E27FC236}">
                <a16:creationId xmlns:a16="http://schemas.microsoft.com/office/drawing/2014/main" id="{1FF08261-59F3-B549-AA29-67CAC00AA064}"/>
              </a:ext>
            </a:extLst>
          </p:cNvPr>
          <p:cNvPicPr>
            <a:picLocks noChangeAspect="1"/>
          </p:cNvPicPr>
          <p:nvPr userDrawn="1"/>
        </p:nvPicPr>
        <p:blipFill>
          <a:blip r:embed="rId2"/>
          <a:stretch>
            <a:fillRect/>
          </a:stretch>
        </p:blipFill>
        <p:spPr>
          <a:xfrm>
            <a:off x="11730781" y="6422496"/>
            <a:ext cx="177800" cy="153555"/>
          </a:xfrm>
          <a:prstGeom prst="rect">
            <a:avLst/>
          </a:prstGeom>
        </p:spPr>
      </p:pic>
    </p:spTree>
    <p:extLst>
      <p:ext uri="{BB962C8B-B14F-4D97-AF65-F5344CB8AC3E}">
        <p14:creationId xmlns:p14="http://schemas.microsoft.com/office/powerpoint/2010/main" val="21516237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09_Text and image_Orange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372319" y="376699"/>
            <a:ext cx="6298304" cy="1149763"/>
          </a:xfrm>
          <a:noFill/>
          <a:ln>
            <a:noFill/>
          </a:ln>
        </p:spPr>
        <p:txBody>
          <a:bodyPr>
            <a:noAutofit/>
          </a:bodyPr>
          <a:lstStyle>
            <a:lvl1pPr>
              <a:defRPr sz="4000">
                <a:ln>
                  <a:noFill/>
                </a:ln>
                <a:solidFill>
                  <a:schemeClr val="accent3"/>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372319" y="6499274"/>
            <a:ext cx="11064307"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372319" y="1688735"/>
            <a:ext cx="6298303"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5D13CB5-E87F-364E-A38B-4B9139F99673}"/>
              </a:ext>
            </a:extLst>
          </p:cNvPr>
          <p:cNvPicPr>
            <a:picLocks noChangeAspect="1"/>
          </p:cNvPicPr>
          <p:nvPr userDrawn="1"/>
        </p:nvPicPr>
        <p:blipFill>
          <a:blip r:embed="rId2"/>
          <a:stretch>
            <a:fillRect/>
          </a:stretch>
        </p:blipFill>
        <p:spPr>
          <a:xfrm>
            <a:off x="11730779" y="6422494"/>
            <a:ext cx="177804" cy="153558"/>
          </a:xfrm>
          <a:prstGeom prst="rect">
            <a:avLst/>
          </a:prstGeom>
        </p:spPr>
      </p:pic>
      <p:sp>
        <p:nvSpPr>
          <p:cNvPr id="7" name="Content Placeholder 2">
            <a:extLst>
              <a:ext uri="{FF2B5EF4-FFF2-40B4-BE49-F238E27FC236}">
                <a16:creationId xmlns:a16="http://schemas.microsoft.com/office/drawing/2014/main" id="{6DB0861B-F9FF-D243-B22F-562C292C463F}"/>
              </a:ext>
            </a:extLst>
          </p:cNvPr>
          <p:cNvSpPr>
            <a:spLocks noGrp="1"/>
          </p:cNvSpPr>
          <p:nvPr>
            <p:ph sz="half" idx="1"/>
          </p:nvPr>
        </p:nvSpPr>
        <p:spPr>
          <a:xfrm>
            <a:off x="372319" y="1825625"/>
            <a:ext cx="629830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2">
            <a:extLst>
              <a:ext uri="{FF2B5EF4-FFF2-40B4-BE49-F238E27FC236}">
                <a16:creationId xmlns:a16="http://schemas.microsoft.com/office/drawing/2014/main" id="{13295912-2ADC-7A45-BA6F-53F1720E758A}"/>
              </a:ext>
            </a:extLst>
          </p:cNvPr>
          <p:cNvSpPr>
            <a:spLocks noGrp="1"/>
          </p:cNvSpPr>
          <p:nvPr>
            <p:ph type="pic" idx="10"/>
          </p:nvPr>
        </p:nvSpPr>
        <p:spPr>
          <a:xfrm>
            <a:off x="6985416" y="376700"/>
            <a:ext cx="4834263" cy="58002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40558257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09_Text and image_Teal A">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372319" y="376699"/>
            <a:ext cx="6298304" cy="1149763"/>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372319" y="6499274"/>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372319" y="1688735"/>
            <a:ext cx="62983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DB0861B-F9FF-D243-B22F-562C292C463F}"/>
              </a:ext>
            </a:extLst>
          </p:cNvPr>
          <p:cNvSpPr>
            <a:spLocks noGrp="1"/>
          </p:cNvSpPr>
          <p:nvPr>
            <p:ph sz="half" idx="1"/>
          </p:nvPr>
        </p:nvSpPr>
        <p:spPr>
          <a:xfrm>
            <a:off x="372319" y="1825625"/>
            <a:ext cx="629830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2">
            <a:extLst>
              <a:ext uri="{FF2B5EF4-FFF2-40B4-BE49-F238E27FC236}">
                <a16:creationId xmlns:a16="http://schemas.microsoft.com/office/drawing/2014/main" id="{13295912-2ADC-7A45-BA6F-53F1720E758A}"/>
              </a:ext>
            </a:extLst>
          </p:cNvPr>
          <p:cNvSpPr>
            <a:spLocks noGrp="1"/>
          </p:cNvSpPr>
          <p:nvPr>
            <p:ph type="pic" idx="10"/>
          </p:nvPr>
        </p:nvSpPr>
        <p:spPr>
          <a:xfrm>
            <a:off x="6985416" y="376700"/>
            <a:ext cx="4834263" cy="58002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2" name="Picture 11">
            <a:extLst>
              <a:ext uri="{FF2B5EF4-FFF2-40B4-BE49-F238E27FC236}">
                <a16:creationId xmlns:a16="http://schemas.microsoft.com/office/drawing/2014/main" id="{1FF08261-59F3-B549-AA29-67CAC00AA064}"/>
              </a:ext>
            </a:extLst>
          </p:cNvPr>
          <p:cNvPicPr>
            <a:picLocks noChangeAspect="1"/>
          </p:cNvPicPr>
          <p:nvPr userDrawn="1"/>
        </p:nvPicPr>
        <p:blipFill>
          <a:blip r:embed="rId2"/>
          <a:stretch>
            <a:fillRect/>
          </a:stretch>
        </p:blipFill>
        <p:spPr>
          <a:xfrm>
            <a:off x="11730781" y="6422496"/>
            <a:ext cx="177800" cy="153555"/>
          </a:xfrm>
          <a:prstGeom prst="rect">
            <a:avLst/>
          </a:prstGeom>
        </p:spPr>
      </p:pic>
    </p:spTree>
    <p:extLst>
      <p:ext uri="{BB962C8B-B14F-4D97-AF65-F5344CB8AC3E}">
        <p14:creationId xmlns:p14="http://schemas.microsoft.com/office/powerpoint/2010/main" val="59074711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7_Title and Content_Teal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372319" y="376699"/>
            <a:ext cx="6298304" cy="1149763"/>
          </a:xfrm>
          <a:noFill/>
          <a:ln>
            <a:noFill/>
          </a:ln>
        </p:spPr>
        <p:txBody>
          <a:bodyPr>
            <a:noAutofit/>
          </a:bodyPr>
          <a:lstStyle>
            <a:lvl1pPr>
              <a:defRPr sz="4000">
                <a:ln>
                  <a:noFill/>
                </a:ln>
                <a:solidFill>
                  <a:schemeClr val="accent4"/>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372319" y="6499274"/>
            <a:ext cx="11064307"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372319" y="1688735"/>
            <a:ext cx="6298303"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DB0861B-F9FF-D243-B22F-562C292C463F}"/>
              </a:ext>
            </a:extLst>
          </p:cNvPr>
          <p:cNvSpPr>
            <a:spLocks noGrp="1"/>
          </p:cNvSpPr>
          <p:nvPr>
            <p:ph sz="half" idx="1"/>
          </p:nvPr>
        </p:nvSpPr>
        <p:spPr>
          <a:xfrm>
            <a:off x="372319" y="1825625"/>
            <a:ext cx="629830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2">
            <a:extLst>
              <a:ext uri="{FF2B5EF4-FFF2-40B4-BE49-F238E27FC236}">
                <a16:creationId xmlns:a16="http://schemas.microsoft.com/office/drawing/2014/main" id="{13295912-2ADC-7A45-BA6F-53F1720E758A}"/>
              </a:ext>
            </a:extLst>
          </p:cNvPr>
          <p:cNvSpPr>
            <a:spLocks noGrp="1"/>
          </p:cNvSpPr>
          <p:nvPr>
            <p:ph type="pic" idx="10"/>
          </p:nvPr>
        </p:nvSpPr>
        <p:spPr>
          <a:xfrm>
            <a:off x="6985416" y="376700"/>
            <a:ext cx="4834263" cy="58002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0" name="Picture 9">
            <a:extLst>
              <a:ext uri="{FF2B5EF4-FFF2-40B4-BE49-F238E27FC236}">
                <a16:creationId xmlns:a16="http://schemas.microsoft.com/office/drawing/2014/main" id="{7AC1D511-0079-5845-A4AB-7313FF9D0ABA}"/>
              </a:ext>
            </a:extLst>
          </p:cNvPr>
          <p:cNvPicPr>
            <a:picLocks noChangeAspect="1"/>
          </p:cNvPicPr>
          <p:nvPr userDrawn="1"/>
        </p:nvPicPr>
        <p:blipFill>
          <a:blip r:embed="rId2"/>
          <a:stretch>
            <a:fillRect/>
          </a:stretch>
        </p:blipFill>
        <p:spPr>
          <a:xfrm>
            <a:off x="11730779" y="6422494"/>
            <a:ext cx="177804" cy="153558"/>
          </a:xfrm>
          <a:prstGeom prst="rect">
            <a:avLst/>
          </a:prstGeom>
        </p:spPr>
      </p:pic>
    </p:spTree>
    <p:extLst>
      <p:ext uri="{BB962C8B-B14F-4D97-AF65-F5344CB8AC3E}">
        <p14:creationId xmlns:p14="http://schemas.microsoft.com/office/powerpoint/2010/main" val="8726078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09_Text and image_Yellow A">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E834-61F6-4343-9785-31208A88E72F}"/>
              </a:ext>
            </a:extLst>
          </p:cNvPr>
          <p:cNvSpPr>
            <a:spLocks noGrp="1"/>
          </p:cNvSpPr>
          <p:nvPr>
            <p:ph type="title"/>
          </p:nvPr>
        </p:nvSpPr>
        <p:spPr>
          <a:xfrm>
            <a:off x="372319" y="376699"/>
            <a:ext cx="6298304" cy="1149763"/>
          </a:xfrm>
          <a:noFill/>
          <a:ln>
            <a:noFill/>
          </a:ln>
        </p:spPr>
        <p:txBody>
          <a:bodyPr>
            <a:noAutofit/>
          </a:bodyPr>
          <a:lstStyle>
            <a:lvl1pPr>
              <a:defRPr sz="4000">
                <a:ln>
                  <a:noFill/>
                </a:ln>
                <a:solidFill>
                  <a:schemeClr val="tx1"/>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9FCF1816-ED8F-614A-8BCC-F026F4EC04D9}"/>
              </a:ext>
            </a:extLst>
          </p:cNvPr>
          <p:cNvCxnSpPr>
            <a:cxnSpLocks/>
          </p:cNvCxnSpPr>
          <p:nvPr userDrawn="1"/>
        </p:nvCxnSpPr>
        <p:spPr>
          <a:xfrm>
            <a:off x="372319" y="6499274"/>
            <a:ext cx="110643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EFE911-9AF1-EC47-A4E4-39037F329042}"/>
              </a:ext>
            </a:extLst>
          </p:cNvPr>
          <p:cNvCxnSpPr>
            <a:cxnSpLocks/>
          </p:cNvCxnSpPr>
          <p:nvPr userDrawn="1"/>
        </p:nvCxnSpPr>
        <p:spPr>
          <a:xfrm>
            <a:off x="372319" y="1688735"/>
            <a:ext cx="62983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DB0861B-F9FF-D243-B22F-562C292C463F}"/>
              </a:ext>
            </a:extLst>
          </p:cNvPr>
          <p:cNvSpPr>
            <a:spLocks noGrp="1"/>
          </p:cNvSpPr>
          <p:nvPr>
            <p:ph sz="half" idx="1"/>
          </p:nvPr>
        </p:nvSpPr>
        <p:spPr>
          <a:xfrm>
            <a:off x="372319" y="1825625"/>
            <a:ext cx="629830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2">
            <a:extLst>
              <a:ext uri="{FF2B5EF4-FFF2-40B4-BE49-F238E27FC236}">
                <a16:creationId xmlns:a16="http://schemas.microsoft.com/office/drawing/2014/main" id="{13295912-2ADC-7A45-BA6F-53F1720E758A}"/>
              </a:ext>
            </a:extLst>
          </p:cNvPr>
          <p:cNvSpPr>
            <a:spLocks noGrp="1"/>
          </p:cNvSpPr>
          <p:nvPr>
            <p:ph type="pic" idx="10"/>
          </p:nvPr>
        </p:nvSpPr>
        <p:spPr>
          <a:xfrm>
            <a:off x="6985416" y="376700"/>
            <a:ext cx="4834263" cy="58002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2" name="Picture 11">
            <a:extLst>
              <a:ext uri="{FF2B5EF4-FFF2-40B4-BE49-F238E27FC236}">
                <a16:creationId xmlns:a16="http://schemas.microsoft.com/office/drawing/2014/main" id="{1FF08261-59F3-B549-AA29-67CAC00AA064}"/>
              </a:ext>
            </a:extLst>
          </p:cNvPr>
          <p:cNvPicPr>
            <a:picLocks noChangeAspect="1"/>
          </p:cNvPicPr>
          <p:nvPr userDrawn="1"/>
        </p:nvPicPr>
        <p:blipFill>
          <a:blip r:embed="rId2"/>
          <a:stretch>
            <a:fillRect/>
          </a:stretch>
        </p:blipFill>
        <p:spPr>
          <a:xfrm>
            <a:off x="11730781" y="6422496"/>
            <a:ext cx="177800" cy="153555"/>
          </a:xfrm>
          <a:prstGeom prst="rect">
            <a:avLst/>
          </a:prstGeom>
        </p:spPr>
      </p:pic>
    </p:spTree>
    <p:extLst>
      <p:ext uri="{BB962C8B-B14F-4D97-AF65-F5344CB8AC3E}">
        <p14:creationId xmlns:p14="http://schemas.microsoft.com/office/powerpoint/2010/main" val="2953879403"/>
      </p:ext>
    </p:extLst>
  </p:cSld>
  <p:clrMapOvr>
    <a:masterClrMapping/>
  </p:clrMapOvr>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63" Type="http://schemas.openxmlformats.org/officeDocument/2006/relationships/slideLayout" Target="../slideLayouts/slideLayout63.xml"/><Relationship Id="rId159" Type="http://schemas.openxmlformats.org/officeDocument/2006/relationships/slideLayout" Target="../slideLayouts/slideLayout159.xml"/><Relationship Id="rId170" Type="http://schemas.openxmlformats.org/officeDocument/2006/relationships/slideLayout" Target="../slideLayouts/slideLayout170.xml"/><Relationship Id="rId226" Type="http://schemas.openxmlformats.org/officeDocument/2006/relationships/slideLayout" Target="../slideLayouts/slideLayout226.xml"/><Relationship Id="rId268" Type="http://schemas.openxmlformats.org/officeDocument/2006/relationships/slideLayout" Target="../slideLayouts/slideLayout268.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81" Type="http://schemas.openxmlformats.org/officeDocument/2006/relationships/slideLayout" Target="../slideLayouts/slideLayout181.xml"/><Relationship Id="rId216" Type="http://schemas.openxmlformats.org/officeDocument/2006/relationships/slideLayout" Target="../slideLayouts/slideLayout216.xml"/><Relationship Id="rId237" Type="http://schemas.openxmlformats.org/officeDocument/2006/relationships/slideLayout" Target="../slideLayouts/slideLayout237.xml"/><Relationship Id="rId258" Type="http://schemas.openxmlformats.org/officeDocument/2006/relationships/slideLayout" Target="../slideLayouts/slideLayout258.xml"/><Relationship Id="rId22" Type="http://schemas.openxmlformats.org/officeDocument/2006/relationships/slideLayout" Target="../slideLayouts/slideLayout22.xml"/><Relationship Id="rId43" Type="http://schemas.openxmlformats.org/officeDocument/2006/relationships/slideLayout" Target="../slideLayouts/slideLayout43.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139" Type="http://schemas.openxmlformats.org/officeDocument/2006/relationships/slideLayout" Target="../slideLayouts/slideLayout139.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71" Type="http://schemas.openxmlformats.org/officeDocument/2006/relationships/slideLayout" Target="../slideLayouts/slideLayout171.xml"/><Relationship Id="rId192" Type="http://schemas.openxmlformats.org/officeDocument/2006/relationships/slideLayout" Target="../slideLayouts/slideLayout192.xml"/><Relationship Id="rId206" Type="http://schemas.openxmlformats.org/officeDocument/2006/relationships/slideLayout" Target="../slideLayouts/slideLayout206.xml"/><Relationship Id="rId227" Type="http://schemas.openxmlformats.org/officeDocument/2006/relationships/slideLayout" Target="../slideLayouts/slideLayout227.xml"/><Relationship Id="rId248" Type="http://schemas.openxmlformats.org/officeDocument/2006/relationships/slideLayout" Target="../slideLayouts/slideLayout248.xml"/><Relationship Id="rId269" Type="http://schemas.openxmlformats.org/officeDocument/2006/relationships/slideLayout" Target="../slideLayouts/slideLayout269.xml"/><Relationship Id="rId12" Type="http://schemas.openxmlformats.org/officeDocument/2006/relationships/slideLayout" Target="../slideLayouts/slideLayout12.xml"/><Relationship Id="rId33" Type="http://schemas.openxmlformats.org/officeDocument/2006/relationships/slideLayout" Target="../slideLayouts/slideLayout33.xml"/><Relationship Id="rId108" Type="http://schemas.openxmlformats.org/officeDocument/2006/relationships/slideLayout" Target="../slideLayouts/slideLayout108.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5" Type="http://schemas.openxmlformats.org/officeDocument/2006/relationships/slideLayout" Target="../slideLayouts/slideLayout75.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61" Type="http://schemas.openxmlformats.org/officeDocument/2006/relationships/slideLayout" Target="../slideLayouts/slideLayout161.xml"/><Relationship Id="rId182" Type="http://schemas.openxmlformats.org/officeDocument/2006/relationships/slideLayout" Target="../slideLayouts/slideLayout182.xml"/><Relationship Id="rId217" Type="http://schemas.openxmlformats.org/officeDocument/2006/relationships/slideLayout" Target="../slideLayouts/slideLayout217.xml"/><Relationship Id="rId6" Type="http://schemas.openxmlformats.org/officeDocument/2006/relationships/slideLayout" Target="../slideLayouts/slideLayout6.xml"/><Relationship Id="rId238" Type="http://schemas.openxmlformats.org/officeDocument/2006/relationships/slideLayout" Target="../slideLayouts/slideLayout238.xml"/><Relationship Id="rId259" Type="http://schemas.openxmlformats.org/officeDocument/2006/relationships/slideLayout" Target="../slideLayouts/slideLayout259.xml"/><Relationship Id="rId23" Type="http://schemas.openxmlformats.org/officeDocument/2006/relationships/slideLayout" Target="../slideLayouts/slideLayout23.xml"/><Relationship Id="rId119" Type="http://schemas.openxmlformats.org/officeDocument/2006/relationships/slideLayout" Target="../slideLayouts/slideLayout119.xml"/><Relationship Id="rId270" Type="http://schemas.openxmlformats.org/officeDocument/2006/relationships/theme" Target="../theme/theme1.xml"/><Relationship Id="rId44" Type="http://schemas.openxmlformats.org/officeDocument/2006/relationships/slideLayout" Target="../slideLayouts/slideLayout44.xml"/><Relationship Id="rId65" Type="http://schemas.openxmlformats.org/officeDocument/2006/relationships/slideLayout" Target="../slideLayouts/slideLayout65.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51" Type="http://schemas.openxmlformats.org/officeDocument/2006/relationships/slideLayout" Target="../slideLayouts/slideLayout151.xml"/><Relationship Id="rId172" Type="http://schemas.openxmlformats.org/officeDocument/2006/relationships/slideLayout" Target="../slideLayouts/slideLayout172.xml"/><Relationship Id="rId193" Type="http://schemas.openxmlformats.org/officeDocument/2006/relationships/slideLayout" Target="../slideLayouts/slideLayout193.xml"/><Relationship Id="rId207" Type="http://schemas.openxmlformats.org/officeDocument/2006/relationships/slideLayout" Target="../slideLayouts/slideLayout207.xml"/><Relationship Id="rId228" Type="http://schemas.openxmlformats.org/officeDocument/2006/relationships/slideLayout" Target="../slideLayouts/slideLayout228.xml"/><Relationship Id="rId249" Type="http://schemas.openxmlformats.org/officeDocument/2006/relationships/slideLayout" Target="../slideLayouts/slideLayout249.xml"/><Relationship Id="rId13" Type="http://schemas.openxmlformats.org/officeDocument/2006/relationships/slideLayout" Target="../slideLayouts/slideLayout13.xml"/><Relationship Id="rId109" Type="http://schemas.openxmlformats.org/officeDocument/2006/relationships/slideLayout" Target="../slideLayouts/slideLayout109.xml"/><Relationship Id="rId260" Type="http://schemas.openxmlformats.org/officeDocument/2006/relationships/slideLayout" Target="../slideLayouts/slideLayout260.xml"/><Relationship Id="rId34" Type="http://schemas.openxmlformats.org/officeDocument/2006/relationships/slideLayout" Target="../slideLayouts/slideLayout34.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20" Type="http://schemas.openxmlformats.org/officeDocument/2006/relationships/slideLayout" Target="../slideLayouts/slideLayout120.xml"/><Relationship Id="rId141" Type="http://schemas.openxmlformats.org/officeDocument/2006/relationships/slideLayout" Target="../slideLayouts/slideLayout141.xml"/><Relationship Id="rId7" Type="http://schemas.openxmlformats.org/officeDocument/2006/relationships/slideLayout" Target="../slideLayouts/slideLayout7.xml"/><Relationship Id="rId162" Type="http://schemas.openxmlformats.org/officeDocument/2006/relationships/slideLayout" Target="../slideLayouts/slideLayout162.xml"/><Relationship Id="rId183" Type="http://schemas.openxmlformats.org/officeDocument/2006/relationships/slideLayout" Target="../slideLayouts/slideLayout183.xml"/><Relationship Id="rId218" Type="http://schemas.openxmlformats.org/officeDocument/2006/relationships/slideLayout" Target="../slideLayouts/slideLayout218.xml"/><Relationship Id="rId239" Type="http://schemas.openxmlformats.org/officeDocument/2006/relationships/slideLayout" Target="../slideLayouts/slideLayout239.xml"/><Relationship Id="rId250" Type="http://schemas.openxmlformats.org/officeDocument/2006/relationships/slideLayout" Target="../slideLayouts/slideLayout250.xml"/><Relationship Id="rId271" Type="http://schemas.openxmlformats.org/officeDocument/2006/relationships/image" Target="../media/image1.emf"/><Relationship Id="rId24" Type="http://schemas.openxmlformats.org/officeDocument/2006/relationships/slideLayout" Target="../slideLayouts/slideLayout24.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31" Type="http://schemas.openxmlformats.org/officeDocument/2006/relationships/slideLayout" Target="../slideLayouts/slideLayout131.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4" Type="http://schemas.openxmlformats.org/officeDocument/2006/relationships/slideLayout" Target="../slideLayouts/slideLayout194.xml"/><Relationship Id="rId208" Type="http://schemas.openxmlformats.org/officeDocument/2006/relationships/slideLayout" Target="../slideLayouts/slideLayout208.xml"/><Relationship Id="rId229" Type="http://schemas.openxmlformats.org/officeDocument/2006/relationships/slideLayout" Target="../slideLayouts/slideLayout229.xml"/><Relationship Id="rId240" Type="http://schemas.openxmlformats.org/officeDocument/2006/relationships/slideLayout" Target="../slideLayouts/slideLayout240.xml"/><Relationship Id="rId261" Type="http://schemas.openxmlformats.org/officeDocument/2006/relationships/slideLayout" Target="../slideLayouts/slideLayout261.xml"/><Relationship Id="rId14" Type="http://schemas.openxmlformats.org/officeDocument/2006/relationships/slideLayout" Target="../slideLayouts/slideLayout14.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8" Type="http://schemas.openxmlformats.org/officeDocument/2006/relationships/slideLayout" Target="../slideLayouts/slideLayout8.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184" Type="http://schemas.openxmlformats.org/officeDocument/2006/relationships/slideLayout" Target="../slideLayouts/slideLayout184.xml"/><Relationship Id="rId219" Type="http://schemas.openxmlformats.org/officeDocument/2006/relationships/slideLayout" Target="../slideLayouts/slideLayout219.xml"/><Relationship Id="rId230" Type="http://schemas.openxmlformats.org/officeDocument/2006/relationships/slideLayout" Target="../slideLayouts/slideLayout230.xml"/><Relationship Id="rId251" Type="http://schemas.openxmlformats.org/officeDocument/2006/relationships/slideLayout" Target="../slideLayouts/slideLayout251.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95" Type="http://schemas.openxmlformats.org/officeDocument/2006/relationships/slideLayout" Target="../slideLayouts/slideLayout195.xml"/><Relationship Id="rId209" Type="http://schemas.openxmlformats.org/officeDocument/2006/relationships/slideLayout" Target="../slideLayouts/slideLayout209.xml"/><Relationship Id="rId220" Type="http://schemas.openxmlformats.org/officeDocument/2006/relationships/slideLayout" Target="../slideLayouts/slideLayout220.xml"/><Relationship Id="rId241" Type="http://schemas.openxmlformats.org/officeDocument/2006/relationships/slideLayout" Target="../slideLayouts/slideLayout241.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262" Type="http://schemas.openxmlformats.org/officeDocument/2006/relationships/slideLayout" Target="../slideLayouts/slideLayout262.xml"/><Relationship Id="rId78" Type="http://schemas.openxmlformats.org/officeDocument/2006/relationships/slideLayout" Target="../slideLayouts/slideLayout78.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64" Type="http://schemas.openxmlformats.org/officeDocument/2006/relationships/slideLayout" Target="../slideLayouts/slideLayout164.xml"/><Relationship Id="rId185" Type="http://schemas.openxmlformats.org/officeDocument/2006/relationships/slideLayout" Target="../slideLayouts/slideLayout185.xml"/><Relationship Id="rId9" Type="http://schemas.openxmlformats.org/officeDocument/2006/relationships/slideLayout" Target="../slideLayouts/slideLayout9.xml"/><Relationship Id="rId210" Type="http://schemas.openxmlformats.org/officeDocument/2006/relationships/slideLayout" Target="../slideLayouts/slideLayout210.xml"/><Relationship Id="rId26" Type="http://schemas.openxmlformats.org/officeDocument/2006/relationships/slideLayout" Target="../slideLayouts/slideLayout26.xml"/><Relationship Id="rId231" Type="http://schemas.openxmlformats.org/officeDocument/2006/relationships/slideLayout" Target="../slideLayouts/slideLayout231.xml"/><Relationship Id="rId252" Type="http://schemas.openxmlformats.org/officeDocument/2006/relationships/slideLayout" Target="../slideLayouts/slideLayout252.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196" Type="http://schemas.openxmlformats.org/officeDocument/2006/relationships/slideLayout" Target="../slideLayouts/slideLayout196.xml"/><Relationship Id="rId200" Type="http://schemas.openxmlformats.org/officeDocument/2006/relationships/slideLayout" Target="../slideLayouts/slideLayout200.xml"/><Relationship Id="rId16" Type="http://schemas.openxmlformats.org/officeDocument/2006/relationships/slideLayout" Target="../slideLayouts/slideLayout16.xml"/><Relationship Id="rId221" Type="http://schemas.openxmlformats.org/officeDocument/2006/relationships/slideLayout" Target="../slideLayouts/slideLayout221.xml"/><Relationship Id="rId242" Type="http://schemas.openxmlformats.org/officeDocument/2006/relationships/slideLayout" Target="../slideLayouts/slideLayout242.xml"/><Relationship Id="rId263" Type="http://schemas.openxmlformats.org/officeDocument/2006/relationships/slideLayout" Target="../slideLayouts/slideLayout263.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186" Type="http://schemas.openxmlformats.org/officeDocument/2006/relationships/slideLayout" Target="../slideLayouts/slideLayout186.xml"/><Relationship Id="rId211" Type="http://schemas.openxmlformats.org/officeDocument/2006/relationships/slideLayout" Target="../slideLayouts/slideLayout211.xml"/><Relationship Id="rId232" Type="http://schemas.openxmlformats.org/officeDocument/2006/relationships/slideLayout" Target="../slideLayouts/slideLayout232.xml"/><Relationship Id="rId253" Type="http://schemas.openxmlformats.org/officeDocument/2006/relationships/slideLayout" Target="../slideLayouts/slideLayout253.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6" Type="http://schemas.openxmlformats.org/officeDocument/2006/relationships/slideLayout" Target="../slideLayouts/slideLayout176.xml"/><Relationship Id="rId197" Type="http://schemas.openxmlformats.org/officeDocument/2006/relationships/slideLayout" Target="../slideLayouts/slideLayout197.xml"/><Relationship Id="rId201" Type="http://schemas.openxmlformats.org/officeDocument/2006/relationships/slideLayout" Target="../slideLayouts/slideLayout201.xml"/><Relationship Id="rId222" Type="http://schemas.openxmlformats.org/officeDocument/2006/relationships/slideLayout" Target="../slideLayouts/slideLayout222.xml"/><Relationship Id="rId243" Type="http://schemas.openxmlformats.org/officeDocument/2006/relationships/slideLayout" Target="../slideLayouts/slideLayout243.xml"/><Relationship Id="rId264" Type="http://schemas.openxmlformats.org/officeDocument/2006/relationships/slideLayout" Target="../slideLayouts/slideLayout264.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 Id="rId70" Type="http://schemas.openxmlformats.org/officeDocument/2006/relationships/slideLayout" Target="../slideLayouts/slideLayout7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66" Type="http://schemas.openxmlformats.org/officeDocument/2006/relationships/slideLayout" Target="../slideLayouts/slideLayout166.xml"/><Relationship Id="rId187" Type="http://schemas.openxmlformats.org/officeDocument/2006/relationships/slideLayout" Target="../slideLayouts/slideLayout187.xml"/><Relationship Id="rId1" Type="http://schemas.openxmlformats.org/officeDocument/2006/relationships/slideLayout" Target="../slideLayouts/slideLayout1.xml"/><Relationship Id="rId212" Type="http://schemas.openxmlformats.org/officeDocument/2006/relationships/slideLayout" Target="../slideLayouts/slideLayout212.xml"/><Relationship Id="rId233" Type="http://schemas.openxmlformats.org/officeDocument/2006/relationships/slideLayout" Target="../slideLayouts/slideLayout233.xml"/><Relationship Id="rId254" Type="http://schemas.openxmlformats.org/officeDocument/2006/relationships/slideLayout" Target="../slideLayouts/slideLayout254.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60" Type="http://schemas.openxmlformats.org/officeDocument/2006/relationships/slideLayout" Target="../slideLayouts/slideLayout60.xml"/><Relationship Id="rId81" Type="http://schemas.openxmlformats.org/officeDocument/2006/relationships/slideLayout" Target="../slideLayouts/slideLayout81.xml"/><Relationship Id="rId135" Type="http://schemas.openxmlformats.org/officeDocument/2006/relationships/slideLayout" Target="../slideLayouts/slideLayout135.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198" Type="http://schemas.openxmlformats.org/officeDocument/2006/relationships/slideLayout" Target="../slideLayouts/slideLayout198.xml"/><Relationship Id="rId202" Type="http://schemas.openxmlformats.org/officeDocument/2006/relationships/slideLayout" Target="../slideLayouts/slideLayout202.xml"/><Relationship Id="rId223" Type="http://schemas.openxmlformats.org/officeDocument/2006/relationships/slideLayout" Target="../slideLayouts/slideLayout223.xml"/><Relationship Id="rId244" Type="http://schemas.openxmlformats.org/officeDocument/2006/relationships/slideLayout" Target="../slideLayouts/slideLayout244.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265" Type="http://schemas.openxmlformats.org/officeDocument/2006/relationships/slideLayout" Target="../slideLayouts/slideLayout265.xml"/><Relationship Id="rId50" Type="http://schemas.openxmlformats.org/officeDocument/2006/relationships/slideLayout" Target="../slideLayouts/slideLayout50.xml"/><Relationship Id="rId104" Type="http://schemas.openxmlformats.org/officeDocument/2006/relationships/slideLayout" Target="../slideLayouts/slideLayout104.xml"/><Relationship Id="rId125" Type="http://schemas.openxmlformats.org/officeDocument/2006/relationships/slideLayout" Target="../slideLayouts/slideLayout125.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188" Type="http://schemas.openxmlformats.org/officeDocument/2006/relationships/slideLayout" Target="../slideLayouts/slideLayout188.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13" Type="http://schemas.openxmlformats.org/officeDocument/2006/relationships/slideLayout" Target="../slideLayouts/slideLayout213.xml"/><Relationship Id="rId234" Type="http://schemas.openxmlformats.org/officeDocument/2006/relationships/slideLayout" Target="../slideLayouts/slideLayout234.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55" Type="http://schemas.openxmlformats.org/officeDocument/2006/relationships/slideLayout" Target="../slideLayouts/slideLayout255.xml"/><Relationship Id="rId40" Type="http://schemas.openxmlformats.org/officeDocument/2006/relationships/slideLayout" Target="../slideLayouts/slideLayout40.xml"/><Relationship Id="rId115" Type="http://schemas.openxmlformats.org/officeDocument/2006/relationships/slideLayout" Target="../slideLayouts/slideLayout115.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9" Type="http://schemas.openxmlformats.org/officeDocument/2006/relationships/slideLayout" Target="../slideLayouts/slideLayout199.xml"/><Relationship Id="rId203" Type="http://schemas.openxmlformats.org/officeDocument/2006/relationships/slideLayout" Target="../slideLayouts/slideLayout203.xml"/><Relationship Id="rId19" Type="http://schemas.openxmlformats.org/officeDocument/2006/relationships/slideLayout" Target="../slideLayouts/slideLayout19.xml"/><Relationship Id="rId224" Type="http://schemas.openxmlformats.org/officeDocument/2006/relationships/slideLayout" Target="../slideLayouts/slideLayout224.xml"/><Relationship Id="rId245" Type="http://schemas.openxmlformats.org/officeDocument/2006/relationships/slideLayout" Target="../slideLayouts/slideLayout245.xml"/><Relationship Id="rId266" Type="http://schemas.openxmlformats.org/officeDocument/2006/relationships/slideLayout" Target="../slideLayouts/slideLayout266.xml"/><Relationship Id="rId30" Type="http://schemas.openxmlformats.org/officeDocument/2006/relationships/slideLayout" Target="../slideLayouts/slideLayout3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189" Type="http://schemas.openxmlformats.org/officeDocument/2006/relationships/slideLayout" Target="../slideLayouts/slideLayout189.xml"/><Relationship Id="rId3" Type="http://schemas.openxmlformats.org/officeDocument/2006/relationships/slideLayout" Target="../slideLayouts/slideLayout3.xml"/><Relationship Id="rId214" Type="http://schemas.openxmlformats.org/officeDocument/2006/relationships/slideLayout" Target="../slideLayouts/slideLayout214.xml"/><Relationship Id="rId235" Type="http://schemas.openxmlformats.org/officeDocument/2006/relationships/slideLayout" Target="../slideLayouts/slideLayout235.xml"/><Relationship Id="rId256" Type="http://schemas.openxmlformats.org/officeDocument/2006/relationships/slideLayout" Target="../slideLayouts/slideLayout256.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179" Type="http://schemas.openxmlformats.org/officeDocument/2006/relationships/slideLayout" Target="../slideLayouts/slideLayout179.xml"/><Relationship Id="rId190" Type="http://schemas.openxmlformats.org/officeDocument/2006/relationships/slideLayout" Target="../slideLayouts/slideLayout190.xml"/><Relationship Id="rId204" Type="http://schemas.openxmlformats.org/officeDocument/2006/relationships/slideLayout" Target="../slideLayouts/slideLayout204.xml"/><Relationship Id="rId225" Type="http://schemas.openxmlformats.org/officeDocument/2006/relationships/slideLayout" Target="../slideLayouts/slideLayout225.xml"/><Relationship Id="rId246" Type="http://schemas.openxmlformats.org/officeDocument/2006/relationships/slideLayout" Target="../slideLayouts/slideLayout246.xml"/><Relationship Id="rId267" Type="http://schemas.openxmlformats.org/officeDocument/2006/relationships/slideLayout" Target="../slideLayouts/slideLayout26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94" Type="http://schemas.openxmlformats.org/officeDocument/2006/relationships/slideLayout" Target="../slideLayouts/slideLayout94.xml"/><Relationship Id="rId148" Type="http://schemas.openxmlformats.org/officeDocument/2006/relationships/slideLayout" Target="../slideLayouts/slideLayout148.xml"/><Relationship Id="rId169" Type="http://schemas.openxmlformats.org/officeDocument/2006/relationships/slideLayout" Target="../slideLayouts/slideLayout169.xml"/><Relationship Id="rId4" Type="http://schemas.openxmlformats.org/officeDocument/2006/relationships/slideLayout" Target="../slideLayouts/slideLayout4.xml"/><Relationship Id="rId180" Type="http://schemas.openxmlformats.org/officeDocument/2006/relationships/slideLayout" Target="../slideLayouts/slideLayout180.xml"/><Relationship Id="rId215" Type="http://schemas.openxmlformats.org/officeDocument/2006/relationships/slideLayout" Target="../slideLayouts/slideLayout215.xml"/><Relationship Id="rId236" Type="http://schemas.openxmlformats.org/officeDocument/2006/relationships/slideLayout" Target="../slideLayouts/slideLayout236.xml"/><Relationship Id="rId257" Type="http://schemas.openxmlformats.org/officeDocument/2006/relationships/slideLayout" Target="../slideLayouts/slideLayout257.xml"/><Relationship Id="rId42" Type="http://schemas.openxmlformats.org/officeDocument/2006/relationships/slideLayout" Target="../slideLayouts/slideLayout42.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91" Type="http://schemas.openxmlformats.org/officeDocument/2006/relationships/slideLayout" Target="../slideLayouts/slideLayout191.xml"/><Relationship Id="rId205" Type="http://schemas.openxmlformats.org/officeDocument/2006/relationships/slideLayout" Target="../slideLayouts/slideLayout205.xml"/><Relationship Id="rId247" Type="http://schemas.openxmlformats.org/officeDocument/2006/relationships/slideLayout" Target="../slideLayouts/slideLayout247.xml"/><Relationship Id="rId107"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BABD79-58D5-1A46-AA6E-F26C9F1AF442}"/>
              </a:ext>
            </a:extLst>
          </p:cNvPr>
          <p:cNvSpPr>
            <a:spLocks noGrp="1"/>
          </p:cNvSpPr>
          <p:nvPr>
            <p:ph type="title"/>
          </p:nvPr>
        </p:nvSpPr>
        <p:spPr>
          <a:xfrm>
            <a:off x="372319" y="376699"/>
            <a:ext cx="11447362" cy="1325563"/>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74310B0-16AF-A94F-B226-6A0AFA95846C}"/>
              </a:ext>
            </a:extLst>
          </p:cNvPr>
          <p:cNvSpPr>
            <a:spLocks noGrp="1"/>
          </p:cNvSpPr>
          <p:nvPr>
            <p:ph type="body" idx="1"/>
          </p:nvPr>
        </p:nvSpPr>
        <p:spPr>
          <a:xfrm>
            <a:off x="372319" y="1837199"/>
            <a:ext cx="11447362"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0986060"/>
      </p:ext>
    </p:extLst>
  </p:cSld>
  <p:clrMap bg1="lt1" tx1="dk1" bg2="lt2" tx2="dk2" accent1="accent1" accent2="accent2" accent3="accent3" accent4="accent4" accent5="accent5" accent6="accent6" hlink="hlink" folHlink="folHlink"/>
  <p:sldLayoutIdLst>
    <p:sldLayoutId id="2147483664" r:id="rId1"/>
    <p:sldLayoutId id="2147483663" r:id="rId2"/>
    <p:sldLayoutId id="2147483658" r:id="rId3"/>
    <p:sldLayoutId id="2147483659" r:id="rId4"/>
    <p:sldLayoutId id="2147483660" r:id="rId5"/>
    <p:sldLayoutId id="2147483661" r:id="rId6"/>
    <p:sldLayoutId id="2147483662" r:id="rId7"/>
    <p:sldLayoutId id="2147483683" r:id="rId8"/>
    <p:sldLayoutId id="214748368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9" r:id="rId19"/>
    <p:sldLayoutId id="2147483680" r:id="rId20"/>
    <p:sldLayoutId id="2147483678" r:id="rId21"/>
    <p:sldLayoutId id="2147483677" r:id="rId22"/>
    <p:sldLayoutId id="2147483676" r:id="rId23"/>
    <p:sldLayoutId id="2147483675" r:id="rId24"/>
    <p:sldLayoutId id="2147483674" r:id="rId25"/>
    <p:sldLayoutId id="2147483682" r:id="rId26"/>
    <p:sldLayoutId id="2147483681" r:id="rId27"/>
    <p:sldLayoutId id="2147483649" r:id="rId28"/>
    <p:sldLayoutId id="2147483685" r:id="rId29"/>
    <p:sldLayoutId id="2147483686" r:id="rId30"/>
    <p:sldLayoutId id="2147483687" r:id="rId31"/>
    <p:sldLayoutId id="2147483689" r:id="rId32"/>
    <p:sldLayoutId id="2147483688" r:id="rId33"/>
    <p:sldLayoutId id="2147483690" r:id="rId34"/>
    <p:sldLayoutId id="2147483793" r:id="rId35"/>
    <p:sldLayoutId id="2147483794" r:id="rId36"/>
    <p:sldLayoutId id="2147483795" r:id="rId37"/>
    <p:sldLayoutId id="2147483796" r:id="rId38"/>
    <p:sldLayoutId id="2147483797" r:id="rId39"/>
    <p:sldLayoutId id="2147483798" r:id="rId40"/>
    <p:sldLayoutId id="2147483799" r:id="rId41"/>
    <p:sldLayoutId id="2147483800" r:id="rId42"/>
    <p:sldLayoutId id="2147483801" r:id="rId43"/>
    <p:sldLayoutId id="2147483802" r:id="rId44"/>
    <p:sldLayoutId id="2147483803" r:id="rId45"/>
    <p:sldLayoutId id="2147483804" r:id="rId46"/>
    <p:sldLayoutId id="2147483805" r:id="rId47"/>
    <p:sldLayoutId id="2147483806" r:id="rId48"/>
    <p:sldLayoutId id="2147483807" r:id="rId49"/>
    <p:sldLayoutId id="2147483808" r:id="rId50"/>
    <p:sldLayoutId id="2147483809" r:id="rId51"/>
    <p:sldLayoutId id="2147483810" r:id="rId52"/>
    <p:sldLayoutId id="2147483650" r:id="rId53"/>
    <p:sldLayoutId id="2147483691" r:id="rId54"/>
    <p:sldLayoutId id="2147483692" r:id="rId55"/>
    <p:sldLayoutId id="2147483697" r:id="rId56"/>
    <p:sldLayoutId id="2147483693" r:id="rId57"/>
    <p:sldLayoutId id="2147483698" r:id="rId58"/>
    <p:sldLayoutId id="2147483694" r:id="rId59"/>
    <p:sldLayoutId id="2147483699" r:id="rId60"/>
    <p:sldLayoutId id="2147483695" r:id="rId61"/>
    <p:sldLayoutId id="2147483700" r:id="rId62"/>
    <p:sldLayoutId id="2147483696" r:id="rId63"/>
    <p:sldLayoutId id="2147483701" r:id="rId64"/>
    <p:sldLayoutId id="2147483702" r:id="rId65"/>
    <p:sldLayoutId id="2147483652" r:id="rId66"/>
    <p:sldLayoutId id="2147483703" r:id="rId67"/>
    <p:sldLayoutId id="2147483708" r:id="rId68"/>
    <p:sldLayoutId id="2147483704" r:id="rId69"/>
    <p:sldLayoutId id="2147483709" r:id="rId70"/>
    <p:sldLayoutId id="2147483705" r:id="rId71"/>
    <p:sldLayoutId id="2147483710" r:id="rId72"/>
    <p:sldLayoutId id="2147483706" r:id="rId73"/>
    <p:sldLayoutId id="2147483711" r:id="rId74"/>
    <p:sldLayoutId id="2147483707" r:id="rId75"/>
    <p:sldLayoutId id="2147483712" r:id="rId76"/>
    <p:sldLayoutId id="2147483762" r:id="rId77"/>
    <p:sldLayoutId id="2147483763" r:id="rId78"/>
    <p:sldLayoutId id="2147483764" r:id="rId79"/>
    <p:sldLayoutId id="2147483769" r:id="rId80"/>
    <p:sldLayoutId id="2147483765" r:id="rId81"/>
    <p:sldLayoutId id="2147483770" r:id="rId82"/>
    <p:sldLayoutId id="2147483766" r:id="rId83"/>
    <p:sldLayoutId id="2147483771" r:id="rId84"/>
    <p:sldLayoutId id="2147483767" r:id="rId85"/>
    <p:sldLayoutId id="2147483772" r:id="rId86"/>
    <p:sldLayoutId id="2147483768" r:id="rId87"/>
    <p:sldLayoutId id="2147483773" r:id="rId88"/>
    <p:sldLayoutId id="2147483714" r:id="rId89"/>
    <p:sldLayoutId id="2147483715" r:id="rId90"/>
    <p:sldLayoutId id="2147483716" r:id="rId91"/>
    <p:sldLayoutId id="2147483721" r:id="rId92"/>
    <p:sldLayoutId id="2147483717" r:id="rId93"/>
    <p:sldLayoutId id="2147483722" r:id="rId94"/>
    <p:sldLayoutId id="2147483718" r:id="rId95"/>
    <p:sldLayoutId id="2147483713" r:id="rId96"/>
    <p:sldLayoutId id="2147483719" r:id="rId97"/>
    <p:sldLayoutId id="2147483723" r:id="rId98"/>
    <p:sldLayoutId id="2147483720" r:id="rId99"/>
    <p:sldLayoutId id="2147483724" r:id="rId100"/>
    <p:sldLayoutId id="2147483725" r:id="rId101"/>
    <p:sldLayoutId id="2147483731" r:id="rId102"/>
    <p:sldLayoutId id="2147483726" r:id="rId103"/>
    <p:sldLayoutId id="2147483732" r:id="rId104"/>
    <p:sldLayoutId id="2147483727" r:id="rId105"/>
    <p:sldLayoutId id="2147483733" r:id="rId106"/>
    <p:sldLayoutId id="2147483728" r:id="rId107"/>
    <p:sldLayoutId id="2147483734" r:id="rId108"/>
    <p:sldLayoutId id="2147483729" r:id="rId109"/>
    <p:sldLayoutId id="2147483735" r:id="rId110"/>
    <p:sldLayoutId id="2147483730" r:id="rId111"/>
    <p:sldLayoutId id="2147483736" r:id="rId112"/>
    <p:sldLayoutId id="2147483737" r:id="rId113"/>
    <p:sldLayoutId id="2147483743" r:id="rId114"/>
    <p:sldLayoutId id="2147483744" r:id="rId115"/>
    <p:sldLayoutId id="2147483738" r:id="rId116"/>
    <p:sldLayoutId id="2147483745" r:id="rId117"/>
    <p:sldLayoutId id="2147483739" r:id="rId118"/>
    <p:sldLayoutId id="2147483746" r:id="rId119"/>
    <p:sldLayoutId id="2147483740" r:id="rId120"/>
    <p:sldLayoutId id="2147483747" r:id="rId121"/>
    <p:sldLayoutId id="2147483741" r:id="rId122"/>
    <p:sldLayoutId id="2147483748" r:id="rId123"/>
    <p:sldLayoutId id="2147483742" r:id="rId124"/>
    <p:sldLayoutId id="2147483755" r:id="rId125"/>
    <p:sldLayoutId id="2147483756" r:id="rId126"/>
    <p:sldLayoutId id="2147483750" r:id="rId127"/>
    <p:sldLayoutId id="2147483757" r:id="rId128"/>
    <p:sldLayoutId id="2147483749" r:id="rId129"/>
    <p:sldLayoutId id="2147483758" r:id="rId130"/>
    <p:sldLayoutId id="2147483751" r:id="rId131"/>
    <p:sldLayoutId id="2147483759" r:id="rId132"/>
    <p:sldLayoutId id="2147483923" r:id="rId133"/>
    <p:sldLayoutId id="2147483760" r:id="rId134"/>
    <p:sldLayoutId id="2147483753" r:id="rId135"/>
    <p:sldLayoutId id="2147483761" r:id="rId136"/>
    <p:sldLayoutId id="2147483754" r:id="rId137"/>
    <p:sldLayoutId id="2147483882" r:id="rId138"/>
    <p:sldLayoutId id="2147483883" r:id="rId139"/>
    <p:sldLayoutId id="2147483884" r:id="rId140"/>
    <p:sldLayoutId id="2147483752" r:id="rId141"/>
    <p:sldLayoutId id="2147483885" r:id="rId142"/>
    <p:sldLayoutId id="2147483886" r:id="rId143"/>
    <p:sldLayoutId id="2147483887" r:id="rId144"/>
    <p:sldLayoutId id="2147483893" r:id="rId145"/>
    <p:sldLayoutId id="2147483888" r:id="rId146"/>
    <p:sldLayoutId id="2147483894" r:id="rId147"/>
    <p:sldLayoutId id="2147483889" r:id="rId148"/>
    <p:sldLayoutId id="2147483895" r:id="rId149"/>
    <p:sldLayoutId id="2147483890" r:id="rId150"/>
    <p:sldLayoutId id="2147483896" r:id="rId151"/>
    <p:sldLayoutId id="2147483891" r:id="rId152"/>
    <p:sldLayoutId id="2147483897" r:id="rId153"/>
    <p:sldLayoutId id="2147483892" r:id="rId154"/>
    <p:sldLayoutId id="2147483898" r:id="rId155"/>
    <p:sldLayoutId id="2147483899" r:id="rId156"/>
    <p:sldLayoutId id="2147483900" r:id="rId157"/>
    <p:sldLayoutId id="2147483901" r:id="rId158"/>
    <p:sldLayoutId id="2147483902" r:id="rId159"/>
    <p:sldLayoutId id="2147483903" r:id="rId160"/>
    <p:sldLayoutId id="2147483904" r:id="rId161"/>
    <p:sldLayoutId id="2147483905" r:id="rId162"/>
    <p:sldLayoutId id="2147483906" r:id="rId163"/>
    <p:sldLayoutId id="2147483907" r:id="rId164"/>
    <p:sldLayoutId id="2147483908" r:id="rId165"/>
    <p:sldLayoutId id="2147483909" r:id="rId166"/>
    <p:sldLayoutId id="2147483910" r:id="rId167"/>
    <p:sldLayoutId id="2147483774" r:id="rId168"/>
    <p:sldLayoutId id="2147483775" r:id="rId169"/>
    <p:sldLayoutId id="2147483776" r:id="rId170"/>
    <p:sldLayoutId id="2147483781" r:id="rId171"/>
    <p:sldLayoutId id="2147483777" r:id="rId172"/>
    <p:sldLayoutId id="2147483782" r:id="rId173"/>
    <p:sldLayoutId id="2147483778" r:id="rId174"/>
    <p:sldLayoutId id="2147483783" r:id="rId175"/>
    <p:sldLayoutId id="2147483779" r:id="rId176"/>
    <p:sldLayoutId id="2147483784" r:id="rId177"/>
    <p:sldLayoutId id="2147483780" r:id="rId178"/>
    <p:sldLayoutId id="2147483785" r:id="rId179"/>
    <p:sldLayoutId id="2147483821" r:id="rId180"/>
    <p:sldLayoutId id="2147483813" r:id="rId181"/>
    <p:sldLayoutId id="2147483823" r:id="rId182"/>
    <p:sldLayoutId id="2147483822" r:id="rId183"/>
    <p:sldLayoutId id="2147483824" r:id="rId184"/>
    <p:sldLayoutId id="2147483825" r:id="rId185"/>
    <p:sldLayoutId id="2147483826" r:id="rId186"/>
    <p:sldLayoutId id="2147483827" r:id="rId187"/>
    <p:sldLayoutId id="2147483811" r:id="rId188"/>
    <p:sldLayoutId id="2147483912" r:id="rId189"/>
    <p:sldLayoutId id="2147483913" r:id="rId190"/>
    <p:sldLayoutId id="2147483918" r:id="rId191"/>
    <p:sldLayoutId id="2147483914" r:id="rId192"/>
    <p:sldLayoutId id="2147483919" r:id="rId193"/>
    <p:sldLayoutId id="2147483915" r:id="rId194"/>
    <p:sldLayoutId id="2147483920" r:id="rId195"/>
    <p:sldLayoutId id="2147483916" r:id="rId196"/>
    <p:sldLayoutId id="2147483921" r:id="rId197"/>
    <p:sldLayoutId id="2147483917" r:id="rId198"/>
    <p:sldLayoutId id="2147483922" r:id="rId199"/>
    <p:sldLayoutId id="2147483911" r:id="rId200"/>
    <p:sldLayoutId id="2147483828" r:id="rId201"/>
    <p:sldLayoutId id="2147483829" r:id="rId202"/>
    <p:sldLayoutId id="2147483830" r:id="rId203"/>
    <p:sldLayoutId id="2147483831" r:id="rId204"/>
    <p:sldLayoutId id="2147483832" r:id="rId205"/>
    <p:sldLayoutId id="2147483833" r:id="rId206"/>
    <p:sldLayoutId id="2147483815" r:id="rId207"/>
    <p:sldLayoutId id="2147483841" r:id="rId208"/>
    <p:sldLayoutId id="2147483834" r:id="rId209"/>
    <p:sldLayoutId id="2147483835" r:id="rId210"/>
    <p:sldLayoutId id="2147483836" r:id="rId211"/>
    <p:sldLayoutId id="2147483837" r:id="rId212"/>
    <p:sldLayoutId id="2147483838" r:id="rId213"/>
    <p:sldLayoutId id="2147483839" r:id="rId214"/>
    <p:sldLayoutId id="2147483840" r:id="rId215"/>
    <p:sldLayoutId id="2147483817" r:id="rId216"/>
    <p:sldLayoutId id="2147483842" r:id="rId217"/>
    <p:sldLayoutId id="2147483843" r:id="rId218"/>
    <p:sldLayoutId id="2147483844" r:id="rId219"/>
    <p:sldLayoutId id="2147483845" r:id="rId220"/>
    <p:sldLayoutId id="2147483812" r:id="rId221"/>
    <p:sldLayoutId id="2147483846" r:id="rId222"/>
    <p:sldLayoutId id="2147483847" r:id="rId223"/>
    <p:sldLayoutId id="2147483848" r:id="rId224"/>
    <p:sldLayoutId id="2147483849" r:id="rId225"/>
    <p:sldLayoutId id="2147483850" r:id="rId226"/>
    <p:sldLayoutId id="2147483851" r:id="rId227"/>
    <p:sldLayoutId id="2147483814" r:id="rId228"/>
    <p:sldLayoutId id="2147483852" r:id="rId229"/>
    <p:sldLayoutId id="2147483853" r:id="rId230"/>
    <p:sldLayoutId id="2147483854" r:id="rId231"/>
    <p:sldLayoutId id="2147483855" r:id="rId232"/>
    <p:sldLayoutId id="2147483856" r:id="rId233"/>
    <p:sldLayoutId id="2147483857" r:id="rId234"/>
    <p:sldLayoutId id="2147483816" r:id="rId235"/>
    <p:sldLayoutId id="2147483858" r:id="rId236"/>
    <p:sldLayoutId id="2147483859" r:id="rId237"/>
    <p:sldLayoutId id="2147483861" r:id="rId238"/>
    <p:sldLayoutId id="2147483860" r:id="rId239"/>
    <p:sldLayoutId id="2147483863" r:id="rId240"/>
    <p:sldLayoutId id="2147483862" r:id="rId241"/>
    <p:sldLayoutId id="2147483818" r:id="rId242"/>
    <p:sldLayoutId id="2147483864" r:id="rId243"/>
    <p:sldLayoutId id="2147483865" r:id="rId244"/>
    <p:sldLayoutId id="2147483866" r:id="rId245"/>
    <p:sldLayoutId id="2147483867" r:id="rId246"/>
    <p:sldLayoutId id="2147483868" r:id="rId247"/>
    <p:sldLayoutId id="2147483869" r:id="rId248"/>
    <p:sldLayoutId id="2147483820" r:id="rId249"/>
    <p:sldLayoutId id="2147483870" r:id="rId250"/>
    <p:sldLayoutId id="2147483871" r:id="rId251"/>
    <p:sldLayoutId id="2147483872" r:id="rId252"/>
    <p:sldLayoutId id="2147483873" r:id="rId253"/>
    <p:sldLayoutId id="2147483874" r:id="rId254"/>
    <p:sldLayoutId id="2147483875" r:id="rId255"/>
    <p:sldLayoutId id="2147483819" r:id="rId256"/>
    <p:sldLayoutId id="2147483876" r:id="rId257"/>
    <p:sldLayoutId id="2147483877" r:id="rId258"/>
    <p:sldLayoutId id="2147483878" r:id="rId259"/>
    <p:sldLayoutId id="2147483879" r:id="rId260"/>
    <p:sldLayoutId id="2147483880" r:id="rId261"/>
    <p:sldLayoutId id="2147483881" r:id="rId262"/>
    <p:sldLayoutId id="2147483786" r:id="rId263"/>
    <p:sldLayoutId id="2147483787" r:id="rId264"/>
    <p:sldLayoutId id="2147483788" r:id="rId265"/>
    <p:sldLayoutId id="2147483789" r:id="rId266"/>
    <p:sldLayoutId id="2147483790" r:id="rId267"/>
    <p:sldLayoutId id="2147483791" r:id="rId268"/>
    <p:sldLayoutId id="2147483792" r:id="rId269"/>
  </p:sldLayoutIdLst>
  <p:txStyles>
    <p:titleStyle>
      <a:lvl1pPr algn="l" defTabSz="914400" rtl="0" eaLnBrk="1" latinLnBrk="0" hangingPunct="1">
        <a:lnSpc>
          <a:spcPct val="90000"/>
        </a:lnSpc>
        <a:spcBef>
          <a:spcPct val="0"/>
        </a:spcBef>
        <a:buNone/>
        <a:defRPr sz="4400" b="1" i="0" kern="1200">
          <a:solidFill>
            <a:schemeClr val="tx1"/>
          </a:solidFill>
          <a:latin typeface="Roobert" pitchFamily="2" charset="77"/>
          <a:ea typeface="+mj-ea"/>
          <a:cs typeface="+mj-cs"/>
        </a:defRPr>
      </a:lvl1pPr>
    </p:titleStyle>
    <p:bodyStyle>
      <a:lvl1pPr marL="228600" indent="-228600" algn="l" defTabSz="914400" rtl="0" eaLnBrk="1" latinLnBrk="0" hangingPunct="1">
        <a:lnSpc>
          <a:spcPct val="90000"/>
        </a:lnSpc>
        <a:spcBef>
          <a:spcPts val="1000"/>
        </a:spcBef>
        <a:buSzPct val="65000"/>
        <a:buFontTx/>
        <a:buBlip>
          <a:blip r:embed="rId271"/>
        </a:buBlip>
        <a:defRPr sz="2800" kern="1200">
          <a:solidFill>
            <a:schemeClr val="tx1"/>
          </a:solidFill>
          <a:latin typeface="Roobert" pitchFamily="2" charset="77"/>
          <a:ea typeface="+mn-ea"/>
          <a:cs typeface="+mn-cs"/>
        </a:defRPr>
      </a:lvl1pPr>
      <a:lvl2pPr marL="685800" indent="-228600" algn="l" defTabSz="914400" rtl="0" eaLnBrk="1" latinLnBrk="0" hangingPunct="1">
        <a:lnSpc>
          <a:spcPct val="90000"/>
        </a:lnSpc>
        <a:spcBef>
          <a:spcPts val="500"/>
        </a:spcBef>
        <a:buSzPct val="65000"/>
        <a:buFontTx/>
        <a:buBlip>
          <a:blip r:embed="rId271"/>
        </a:buBlip>
        <a:defRPr sz="2400" kern="1200">
          <a:solidFill>
            <a:schemeClr val="tx1"/>
          </a:solidFill>
          <a:latin typeface="Roobert" pitchFamily="2" charset="77"/>
          <a:ea typeface="+mn-ea"/>
          <a:cs typeface="+mn-cs"/>
        </a:defRPr>
      </a:lvl2pPr>
      <a:lvl3pPr marL="1143000" indent="-228600" algn="l" defTabSz="914400" rtl="0" eaLnBrk="1" latinLnBrk="0" hangingPunct="1">
        <a:lnSpc>
          <a:spcPct val="90000"/>
        </a:lnSpc>
        <a:spcBef>
          <a:spcPts val="500"/>
        </a:spcBef>
        <a:buSzPct val="65000"/>
        <a:buFontTx/>
        <a:buBlip>
          <a:blip r:embed="rId271"/>
        </a:buBlip>
        <a:defRPr sz="2000" kern="1200">
          <a:solidFill>
            <a:schemeClr val="tx1"/>
          </a:solidFill>
          <a:latin typeface="Roobert" pitchFamily="2" charset="77"/>
          <a:ea typeface="+mn-ea"/>
          <a:cs typeface="+mn-cs"/>
        </a:defRPr>
      </a:lvl3pPr>
      <a:lvl4pPr marL="1600200" indent="-228600" algn="l" defTabSz="914400" rtl="0" eaLnBrk="1" latinLnBrk="0" hangingPunct="1">
        <a:lnSpc>
          <a:spcPct val="90000"/>
        </a:lnSpc>
        <a:spcBef>
          <a:spcPts val="500"/>
        </a:spcBef>
        <a:buSzPct val="65000"/>
        <a:buFontTx/>
        <a:buBlip>
          <a:blip r:embed="rId271"/>
        </a:buBlip>
        <a:defRPr sz="1800" kern="1200">
          <a:solidFill>
            <a:schemeClr val="tx1"/>
          </a:solidFill>
          <a:latin typeface="Roobert" pitchFamily="2" charset="77"/>
          <a:ea typeface="+mn-ea"/>
          <a:cs typeface="+mn-cs"/>
        </a:defRPr>
      </a:lvl4pPr>
      <a:lvl5pPr marL="2057400" indent="-228600" algn="l" defTabSz="914400" rtl="0" eaLnBrk="1" latinLnBrk="0" hangingPunct="1">
        <a:lnSpc>
          <a:spcPct val="90000"/>
        </a:lnSpc>
        <a:spcBef>
          <a:spcPts val="500"/>
        </a:spcBef>
        <a:buSzPct val="65000"/>
        <a:buFontTx/>
        <a:buBlip>
          <a:blip r:embed="rId271"/>
        </a:buBlip>
        <a:defRPr sz="1800" kern="1200">
          <a:solidFill>
            <a:schemeClr val="tx1"/>
          </a:solidFill>
          <a:latin typeface="Roober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1.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5FA24BC-0478-2C58-4984-1052C93DCA8F}"/>
              </a:ext>
            </a:extLst>
          </p:cNvPr>
          <p:cNvSpPr>
            <a:spLocks noGrp="1"/>
          </p:cNvSpPr>
          <p:nvPr>
            <p:ph type="ctrTitle"/>
          </p:nvPr>
        </p:nvSpPr>
        <p:spPr>
          <a:xfrm>
            <a:off x="367065" y="844701"/>
            <a:ext cx="7974286" cy="2387600"/>
          </a:xfrm>
        </p:spPr>
        <p:txBody>
          <a:bodyPr/>
          <a:lstStyle/>
          <a:p>
            <a:r>
              <a:rPr lang="en-US" dirty="0"/>
              <a:t>Music in Mind</a:t>
            </a:r>
            <a:br>
              <a:rPr lang="en-US" dirty="0"/>
            </a:br>
            <a:r>
              <a:rPr lang="en-US" sz="4800" dirty="0"/>
              <a:t>Music Making Activity Ideas</a:t>
            </a:r>
            <a:endParaRPr lang="en-GB" dirty="0"/>
          </a:p>
        </p:txBody>
      </p:sp>
      <p:pic>
        <p:nvPicPr>
          <p:cNvPr id="11" name="Picture 10" descr="A person sitting in chairs holding a plate with a person sitting in front of her&#10;&#10;AI-generated content may be incorrect.">
            <a:extLst>
              <a:ext uri="{FF2B5EF4-FFF2-40B4-BE49-F238E27FC236}">
                <a16:creationId xmlns:a16="http://schemas.microsoft.com/office/drawing/2014/main" id="{19C34F74-48A2-1BB0-37D7-F96352F514B3}"/>
              </a:ext>
            </a:extLst>
          </p:cNvPr>
          <p:cNvPicPr>
            <a:picLocks noChangeAspect="1"/>
          </p:cNvPicPr>
          <p:nvPr/>
        </p:nvPicPr>
        <p:blipFill>
          <a:blip r:embed="rId2"/>
          <a:srcRect l="29520" t="41840" r="28456" b="7292"/>
          <a:stretch>
            <a:fillRect/>
          </a:stretch>
        </p:blipFill>
        <p:spPr>
          <a:xfrm>
            <a:off x="3752078" y="2784473"/>
            <a:ext cx="4569580" cy="3923832"/>
          </a:xfrm>
          <a:prstGeom prst="rect">
            <a:avLst/>
          </a:prstGeom>
        </p:spPr>
      </p:pic>
    </p:spTree>
    <p:extLst>
      <p:ext uri="{BB962C8B-B14F-4D97-AF65-F5344CB8AC3E}">
        <p14:creationId xmlns:p14="http://schemas.microsoft.com/office/powerpoint/2010/main" val="3833812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CBC07-ECF5-6133-E55E-0543E43E94C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D944771-B3A3-FC76-6C90-3FF6EEE3EB86}"/>
              </a:ext>
            </a:extLst>
          </p:cNvPr>
          <p:cNvSpPr>
            <a:spLocks noGrp="1"/>
          </p:cNvSpPr>
          <p:nvPr>
            <p:ph type="title"/>
          </p:nvPr>
        </p:nvSpPr>
        <p:spPr/>
        <p:txBody>
          <a:bodyPr>
            <a:normAutofit fontScale="90000"/>
          </a:bodyPr>
          <a:lstStyle/>
          <a:p>
            <a:r>
              <a:rPr lang="en-US" sz="5400" dirty="0"/>
              <a:t>Building Track Familiarity</a:t>
            </a:r>
            <a:endParaRPr lang="en-GB" sz="5400" dirty="0"/>
          </a:p>
        </p:txBody>
      </p:sp>
      <p:sp>
        <p:nvSpPr>
          <p:cNvPr id="5" name="Content Placeholder 4">
            <a:extLst>
              <a:ext uri="{FF2B5EF4-FFF2-40B4-BE49-F238E27FC236}">
                <a16:creationId xmlns:a16="http://schemas.microsoft.com/office/drawing/2014/main" id="{088E973B-D9F4-7BBA-B933-E2B69C4C2F38}"/>
              </a:ext>
            </a:extLst>
          </p:cNvPr>
          <p:cNvSpPr>
            <a:spLocks noGrp="1"/>
          </p:cNvSpPr>
          <p:nvPr>
            <p:ph idx="4294967295"/>
          </p:nvPr>
        </p:nvSpPr>
        <p:spPr>
          <a:xfrm>
            <a:off x="372319" y="1704975"/>
            <a:ext cx="11063288" cy="4351338"/>
          </a:xfrm>
        </p:spPr>
        <p:txBody>
          <a:bodyPr/>
          <a:lstStyle/>
          <a:p>
            <a:pPr marL="0" indent="0">
              <a:buNone/>
            </a:pPr>
            <a:r>
              <a:rPr lang="en-US" sz="2000" b="1" dirty="0"/>
              <a:t>Activity:</a:t>
            </a:r>
          </a:p>
          <a:p>
            <a:r>
              <a:rPr lang="en-US" sz="2000" dirty="0"/>
              <a:t>Each week, pick a different Music in Mind track. Listen as a group and play along using the instruments as if it were part of a Music Café session.</a:t>
            </a:r>
          </a:p>
          <a:p>
            <a:r>
              <a:rPr lang="en-US" sz="2000" dirty="0"/>
              <a:t>Afterwards, reflect as a group on both the tracks and the experience. Have a think and put together some of your own suggestions for instruments, ideas and activities which may work well with each track.</a:t>
            </a:r>
          </a:p>
          <a:p>
            <a:pPr marL="0" indent="0">
              <a:buNone/>
            </a:pPr>
            <a:r>
              <a:rPr lang="en-US" sz="2000" b="1" dirty="0"/>
              <a:t>Extension:</a:t>
            </a:r>
          </a:p>
          <a:p>
            <a:r>
              <a:rPr lang="en-US" sz="2000" dirty="0"/>
              <a:t>Try the track with different instrument types and groups (i.e. just bells, just drums, </a:t>
            </a:r>
            <a:r>
              <a:rPr lang="en-US" sz="2000" dirty="0" err="1"/>
              <a:t>etc</a:t>
            </a:r>
            <a:r>
              <a:rPr lang="en-US" sz="2000" dirty="0"/>
              <a:t>) and experiment with how this changes things – what works, what doesn’t?</a:t>
            </a:r>
          </a:p>
          <a:p>
            <a:pPr marL="0" indent="0">
              <a:buNone/>
            </a:pPr>
            <a:r>
              <a:rPr lang="en-US" sz="2000" b="1" dirty="0"/>
              <a:t>Reflection:</a:t>
            </a:r>
          </a:p>
          <a:p>
            <a:r>
              <a:rPr lang="en-US" sz="2000" dirty="0"/>
              <a:t>Could you identify any key moments within the tracks (for example, are there lots of repeats?)</a:t>
            </a:r>
          </a:p>
          <a:p>
            <a:r>
              <a:rPr lang="en-US" sz="2000" dirty="0"/>
              <a:t>Can you think about when and why you may use the track, and how you might keep it varied?</a:t>
            </a:r>
          </a:p>
          <a:p>
            <a:pPr marL="0" indent="0">
              <a:buNone/>
            </a:pPr>
            <a:endParaRPr lang="en-GB" sz="2400" b="1" dirty="0"/>
          </a:p>
        </p:txBody>
      </p:sp>
    </p:spTree>
    <p:extLst>
      <p:ext uri="{BB962C8B-B14F-4D97-AF65-F5344CB8AC3E}">
        <p14:creationId xmlns:p14="http://schemas.microsoft.com/office/powerpoint/2010/main" val="3004549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3C34F-142A-4A19-D9C5-4B3DC617D1B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10C892D-1C21-6EEA-8E94-56644FC86858}"/>
              </a:ext>
            </a:extLst>
          </p:cNvPr>
          <p:cNvSpPr>
            <a:spLocks noGrp="1"/>
          </p:cNvSpPr>
          <p:nvPr>
            <p:ph type="ctrTitle"/>
          </p:nvPr>
        </p:nvSpPr>
        <p:spPr/>
        <p:txBody>
          <a:bodyPr/>
          <a:lstStyle/>
          <a:p>
            <a:r>
              <a:rPr lang="en-US" dirty="0"/>
              <a:t>Session Activity Ideas</a:t>
            </a:r>
            <a:endParaRPr lang="en-GB" dirty="0"/>
          </a:p>
        </p:txBody>
      </p:sp>
      <p:pic>
        <p:nvPicPr>
          <p:cNvPr id="5" name="Picture 4" descr="A group of people dancing&#10;&#10;AI-generated content may be incorrect.">
            <a:extLst>
              <a:ext uri="{FF2B5EF4-FFF2-40B4-BE49-F238E27FC236}">
                <a16:creationId xmlns:a16="http://schemas.microsoft.com/office/drawing/2014/main" id="{91CB1348-6175-CD64-A0AE-0F361990F5C2}"/>
              </a:ext>
            </a:extLst>
          </p:cNvPr>
          <p:cNvPicPr>
            <a:picLocks noChangeAspect="1"/>
          </p:cNvPicPr>
          <p:nvPr/>
        </p:nvPicPr>
        <p:blipFill>
          <a:blip r:embed="rId2"/>
          <a:stretch>
            <a:fillRect/>
          </a:stretch>
        </p:blipFill>
        <p:spPr>
          <a:xfrm>
            <a:off x="3048457" y="2499989"/>
            <a:ext cx="6095086" cy="3992281"/>
          </a:xfrm>
          <a:prstGeom prst="rect">
            <a:avLst/>
          </a:prstGeom>
        </p:spPr>
      </p:pic>
    </p:spTree>
    <p:extLst>
      <p:ext uri="{BB962C8B-B14F-4D97-AF65-F5344CB8AC3E}">
        <p14:creationId xmlns:p14="http://schemas.microsoft.com/office/powerpoint/2010/main" val="482502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13F5C-A200-638C-EFDD-92A7B9F5798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BCC630E-1CD4-02F7-C059-1007440B2969}"/>
              </a:ext>
            </a:extLst>
          </p:cNvPr>
          <p:cNvSpPr>
            <a:spLocks noGrp="1"/>
          </p:cNvSpPr>
          <p:nvPr>
            <p:ph type="ctrTitle"/>
          </p:nvPr>
        </p:nvSpPr>
        <p:spPr/>
        <p:txBody>
          <a:bodyPr/>
          <a:lstStyle/>
          <a:p>
            <a:r>
              <a:rPr lang="en-US" dirty="0"/>
              <a:t>Using the Music in Mind Tracks</a:t>
            </a:r>
            <a:endParaRPr lang="en-GB" dirty="0"/>
          </a:p>
        </p:txBody>
      </p:sp>
      <p:pic>
        <p:nvPicPr>
          <p:cNvPr id="7" name="Picture 6" descr="A pink boom box with green and pink circles and green and black notes&#10;&#10;AI-generated content may be incorrect.">
            <a:extLst>
              <a:ext uri="{FF2B5EF4-FFF2-40B4-BE49-F238E27FC236}">
                <a16:creationId xmlns:a16="http://schemas.microsoft.com/office/drawing/2014/main" id="{ECB0D3C5-7F9B-1C0E-A487-35DF4DD145E8}"/>
              </a:ext>
            </a:extLst>
          </p:cNvPr>
          <p:cNvPicPr>
            <a:picLocks noChangeAspect="1"/>
          </p:cNvPicPr>
          <p:nvPr/>
        </p:nvPicPr>
        <p:blipFill>
          <a:blip r:embed="rId2"/>
          <a:srcRect l="9953" t="27534" r="24665" b="13422"/>
          <a:stretch>
            <a:fillRect/>
          </a:stretch>
        </p:blipFill>
        <p:spPr>
          <a:xfrm>
            <a:off x="2943922" y="2453670"/>
            <a:ext cx="6304155" cy="4038600"/>
          </a:xfrm>
          <a:prstGeom prst="rect">
            <a:avLst/>
          </a:prstGeom>
        </p:spPr>
      </p:pic>
    </p:spTree>
    <p:extLst>
      <p:ext uri="{BB962C8B-B14F-4D97-AF65-F5344CB8AC3E}">
        <p14:creationId xmlns:p14="http://schemas.microsoft.com/office/powerpoint/2010/main" val="2872396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506DC-1DED-6132-85C7-97E74C1DCC6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B0150CA-508B-5A16-A262-D2333F9E600E}"/>
              </a:ext>
            </a:extLst>
          </p:cNvPr>
          <p:cNvSpPr>
            <a:spLocks noGrp="1"/>
          </p:cNvSpPr>
          <p:nvPr>
            <p:ph type="title"/>
          </p:nvPr>
        </p:nvSpPr>
        <p:spPr>
          <a:xfrm>
            <a:off x="372319" y="700809"/>
            <a:ext cx="6790481" cy="1149763"/>
          </a:xfrm>
        </p:spPr>
        <p:txBody>
          <a:bodyPr>
            <a:normAutofit/>
          </a:bodyPr>
          <a:lstStyle/>
          <a:p>
            <a:r>
              <a:rPr lang="en-US" sz="5400" dirty="0"/>
              <a:t>Blues</a:t>
            </a:r>
            <a:endParaRPr lang="en-GB" sz="5400" dirty="0"/>
          </a:p>
        </p:txBody>
      </p:sp>
      <p:sp>
        <p:nvSpPr>
          <p:cNvPr id="10" name="Rectangle: Rounded Corners 9">
            <a:extLst>
              <a:ext uri="{FF2B5EF4-FFF2-40B4-BE49-F238E27FC236}">
                <a16:creationId xmlns:a16="http://schemas.microsoft.com/office/drawing/2014/main" id="{AA3D5799-3E7C-15D9-F1B1-2F34CDAF9869}"/>
              </a:ext>
            </a:extLst>
          </p:cNvPr>
          <p:cNvSpPr/>
          <p:nvPr/>
        </p:nvSpPr>
        <p:spPr>
          <a:xfrm>
            <a:off x="436531" y="4522411"/>
            <a:ext cx="11318938" cy="1796142"/>
          </a:xfrm>
          <a:prstGeom prst="roundRect">
            <a:avLst/>
          </a:prstGeom>
          <a:noFill/>
          <a:ln w="38100"/>
        </p:spPr>
        <p:style>
          <a:lnRef idx="2">
            <a:schemeClr val="accent6"/>
          </a:lnRef>
          <a:fillRef idx="1">
            <a:schemeClr val="lt1"/>
          </a:fillRef>
          <a:effectRef idx="0">
            <a:schemeClr val="accent6"/>
          </a:effectRef>
          <a:fontRef idx="minor">
            <a:schemeClr val="dk1"/>
          </a:fontRef>
        </p:style>
        <p:txBody>
          <a:bodyPr lIns="91440" tIns="45720" rIns="91440" bIns="45720" rtlCol="0" anchor="t" anchorCtr="0"/>
          <a:lstStyle/>
          <a:p>
            <a:r>
              <a:rPr lang="en-US" sz="2400" b="1" dirty="0">
                <a:latin typeface="Roobert"/>
              </a:rPr>
              <a:t>Musical Activities:</a:t>
            </a:r>
          </a:p>
          <a:p>
            <a:r>
              <a:rPr lang="en-US" sz="2400" dirty="0" err="1">
                <a:latin typeface="Roobert"/>
              </a:rPr>
              <a:t>Emphasise</a:t>
            </a:r>
            <a:r>
              <a:rPr lang="en-US" sz="2400" dirty="0">
                <a:latin typeface="Roobert"/>
              </a:rPr>
              <a:t> the off-beat (beats 2&amp;4) with a vocal ‘</a:t>
            </a:r>
            <a:r>
              <a:rPr lang="en-US" sz="2400" dirty="0" err="1">
                <a:latin typeface="Roobert"/>
              </a:rPr>
              <a:t>ch</a:t>
            </a:r>
            <a:r>
              <a:rPr lang="en-US" sz="2400" dirty="0">
                <a:latin typeface="Roobert"/>
              </a:rPr>
              <a:t>’ or shaker sound</a:t>
            </a:r>
          </a:p>
          <a:p>
            <a:r>
              <a:rPr lang="en-US" sz="2400" dirty="0">
                <a:latin typeface="Roobert"/>
              </a:rPr>
              <a:t>Count the 8 beats with the group, and all play on a number/numbers of your choice.</a:t>
            </a:r>
          </a:p>
          <a:p>
            <a:r>
              <a:rPr lang="en-US" sz="2400" dirty="0">
                <a:latin typeface="Roobert"/>
              </a:rPr>
              <a:t>Come up with rhythms of your own, e.g. - </a:t>
            </a:r>
            <a:endParaRPr lang="en-GB" sz="2400" dirty="0">
              <a:latin typeface="Roobert"/>
            </a:endParaRPr>
          </a:p>
        </p:txBody>
      </p:sp>
      <p:sp>
        <p:nvSpPr>
          <p:cNvPr id="11" name="Rectangle: Rounded Corners 10">
            <a:extLst>
              <a:ext uri="{FF2B5EF4-FFF2-40B4-BE49-F238E27FC236}">
                <a16:creationId xmlns:a16="http://schemas.microsoft.com/office/drawing/2014/main" id="{2238846A-F06B-AD26-3F86-614B6B4D623C}"/>
              </a:ext>
            </a:extLst>
          </p:cNvPr>
          <p:cNvSpPr/>
          <p:nvPr/>
        </p:nvSpPr>
        <p:spPr>
          <a:xfrm>
            <a:off x="372319" y="1850572"/>
            <a:ext cx="5595256" cy="2558142"/>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400" b="1" dirty="0">
                <a:latin typeface="Roobert"/>
              </a:rPr>
              <a:t>Instruments:</a:t>
            </a:r>
          </a:p>
          <a:p>
            <a:r>
              <a:rPr lang="en-US" sz="2400" dirty="0"/>
              <a:t>Fingers and brushes on drums</a:t>
            </a:r>
          </a:p>
          <a:p>
            <a:r>
              <a:rPr lang="en-US" sz="2400" dirty="0"/>
              <a:t>Handbells (D&amp;G)</a:t>
            </a:r>
          </a:p>
          <a:p>
            <a:r>
              <a:rPr lang="en-US" sz="2400" dirty="0"/>
              <a:t>Shakers</a:t>
            </a:r>
          </a:p>
          <a:p>
            <a:r>
              <a:rPr lang="en-US" sz="2400" dirty="0"/>
              <a:t>Cymbal</a:t>
            </a:r>
          </a:p>
          <a:p>
            <a:endParaRPr lang="en-GB" sz="2400" dirty="0">
              <a:latin typeface="Roobert"/>
            </a:endParaRPr>
          </a:p>
        </p:txBody>
      </p:sp>
      <p:sp>
        <p:nvSpPr>
          <p:cNvPr id="13" name="Rectangle: Rounded Corners 12">
            <a:extLst>
              <a:ext uri="{FF2B5EF4-FFF2-40B4-BE49-F238E27FC236}">
                <a16:creationId xmlns:a16="http://schemas.microsoft.com/office/drawing/2014/main" id="{5928EC1D-57C5-E751-EFC4-3F7185D1D24F}"/>
              </a:ext>
            </a:extLst>
          </p:cNvPr>
          <p:cNvSpPr/>
          <p:nvPr/>
        </p:nvSpPr>
        <p:spPr>
          <a:xfrm>
            <a:off x="6096000" y="1850572"/>
            <a:ext cx="5595256" cy="2558142"/>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400" b="1" dirty="0">
                <a:latin typeface="Roobert"/>
              </a:rPr>
              <a:t>Movement:</a:t>
            </a:r>
          </a:p>
          <a:p>
            <a:r>
              <a:rPr lang="en-US" sz="2400" dirty="0">
                <a:latin typeface="Roobert"/>
              </a:rPr>
              <a:t>Swaying</a:t>
            </a:r>
          </a:p>
          <a:p>
            <a:r>
              <a:rPr lang="en-US" sz="2400" dirty="0">
                <a:latin typeface="Roobert"/>
              </a:rPr>
              <a:t>Shimmying shoulders</a:t>
            </a:r>
          </a:p>
          <a:p>
            <a:r>
              <a:rPr lang="en-US" sz="2400" dirty="0">
                <a:latin typeface="Roobert"/>
              </a:rPr>
              <a:t>Figure of 8 with arms and hands</a:t>
            </a:r>
            <a:endParaRPr lang="en-US" sz="2400" dirty="0"/>
          </a:p>
          <a:p>
            <a:endParaRPr lang="en-GB" sz="2400" dirty="0">
              <a:latin typeface="Roobert"/>
            </a:endParaRPr>
          </a:p>
        </p:txBody>
      </p:sp>
      <p:grpSp>
        <p:nvGrpSpPr>
          <p:cNvPr id="30" name="Group 29">
            <a:extLst>
              <a:ext uri="{FF2B5EF4-FFF2-40B4-BE49-F238E27FC236}">
                <a16:creationId xmlns:a16="http://schemas.microsoft.com/office/drawing/2014/main" id="{41A429A9-255F-9319-C2C3-5D44F16235C9}"/>
              </a:ext>
            </a:extLst>
          </p:cNvPr>
          <p:cNvGrpSpPr/>
          <p:nvPr/>
        </p:nvGrpSpPr>
        <p:grpSpPr>
          <a:xfrm>
            <a:off x="5977476" y="5791200"/>
            <a:ext cx="3593495" cy="397933"/>
            <a:chOff x="5300133" y="5782733"/>
            <a:chExt cx="3593495" cy="397933"/>
          </a:xfrm>
        </p:grpSpPr>
        <p:cxnSp>
          <p:nvCxnSpPr>
            <p:cNvPr id="15" name="Straight Connector 14">
              <a:extLst>
                <a:ext uri="{FF2B5EF4-FFF2-40B4-BE49-F238E27FC236}">
                  <a16:creationId xmlns:a16="http://schemas.microsoft.com/office/drawing/2014/main" id="{2B2904D5-4DB8-4837-ACEB-984531B4A520}"/>
                </a:ext>
              </a:extLst>
            </p:cNvPr>
            <p:cNvCxnSpPr/>
            <p:nvPr/>
          </p:nvCxnSpPr>
          <p:spPr>
            <a:xfrm>
              <a:off x="5300133" y="5791200"/>
              <a:ext cx="0" cy="389466"/>
            </a:xfrm>
            <a:prstGeom prst="line">
              <a:avLst/>
            </a:prstGeom>
            <a:ln w="3175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3FD7CE8E-4F18-C013-27FB-77EFDF3782C2}"/>
                </a:ext>
              </a:extLst>
            </p:cNvPr>
            <p:cNvCxnSpPr>
              <a:cxnSpLocks/>
            </p:cNvCxnSpPr>
            <p:nvPr/>
          </p:nvCxnSpPr>
          <p:spPr>
            <a:xfrm>
              <a:off x="5300133" y="5791200"/>
              <a:ext cx="3593495" cy="0"/>
            </a:xfrm>
            <a:prstGeom prst="line">
              <a:avLst/>
            </a:prstGeom>
            <a:ln w="3175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C92448B0-BEED-2FD4-C529-85E4456B8BD4}"/>
                </a:ext>
              </a:extLst>
            </p:cNvPr>
            <p:cNvCxnSpPr/>
            <p:nvPr/>
          </p:nvCxnSpPr>
          <p:spPr>
            <a:xfrm>
              <a:off x="8893628" y="5791200"/>
              <a:ext cx="0" cy="389466"/>
            </a:xfrm>
            <a:prstGeom prst="line">
              <a:avLst/>
            </a:prstGeom>
            <a:ln w="3175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AC40CC26-014A-D9BD-1647-A142E3605618}"/>
                </a:ext>
              </a:extLst>
            </p:cNvPr>
            <p:cNvCxnSpPr>
              <a:cxnSpLocks/>
            </p:cNvCxnSpPr>
            <p:nvPr/>
          </p:nvCxnSpPr>
          <p:spPr>
            <a:xfrm>
              <a:off x="5300133" y="6180666"/>
              <a:ext cx="3593495" cy="0"/>
            </a:xfrm>
            <a:prstGeom prst="line">
              <a:avLst/>
            </a:prstGeom>
            <a:ln w="31750"/>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B3CA7AEC-A125-0D85-BD15-88F3884B725C}"/>
                </a:ext>
              </a:extLst>
            </p:cNvPr>
            <p:cNvCxnSpPr/>
            <p:nvPr/>
          </p:nvCxnSpPr>
          <p:spPr>
            <a:xfrm>
              <a:off x="7096880" y="5791200"/>
              <a:ext cx="0" cy="389466"/>
            </a:xfrm>
            <a:prstGeom prst="line">
              <a:avLst/>
            </a:prstGeom>
            <a:ln w="3175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BDFC7B4-9FF3-EAAC-3748-A066DA7644BB}"/>
                </a:ext>
              </a:extLst>
            </p:cNvPr>
            <p:cNvCxnSpPr/>
            <p:nvPr/>
          </p:nvCxnSpPr>
          <p:spPr>
            <a:xfrm>
              <a:off x="6207880" y="5782733"/>
              <a:ext cx="0" cy="389466"/>
            </a:xfrm>
            <a:prstGeom prst="line">
              <a:avLst/>
            </a:prstGeom>
            <a:ln w="3175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4E8D4067-5315-A553-BF9A-B05B9FCED212}"/>
                </a:ext>
              </a:extLst>
            </p:cNvPr>
            <p:cNvCxnSpPr/>
            <p:nvPr/>
          </p:nvCxnSpPr>
          <p:spPr>
            <a:xfrm>
              <a:off x="7977413" y="5791200"/>
              <a:ext cx="0" cy="389466"/>
            </a:xfrm>
            <a:prstGeom prst="line">
              <a:avLst/>
            </a:prstGeom>
            <a:ln w="31750"/>
          </p:spPr>
          <p:style>
            <a:lnRef idx="1">
              <a:schemeClr val="dk1"/>
            </a:lnRef>
            <a:fillRef idx="0">
              <a:schemeClr val="dk1"/>
            </a:fillRef>
            <a:effectRef idx="0">
              <a:schemeClr val="dk1"/>
            </a:effectRef>
            <a:fontRef idx="minor">
              <a:schemeClr val="tx1"/>
            </a:fontRef>
          </p:style>
        </p:cxnSp>
        <p:sp>
          <p:nvSpPr>
            <p:cNvPr id="25" name="Oval 24">
              <a:extLst>
                <a:ext uri="{FF2B5EF4-FFF2-40B4-BE49-F238E27FC236}">
                  <a16:creationId xmlns:a16="http://schemas.microsoft.com/office/drawing/2014/main" id="{5F59837E-A358-2EDB-29D2-082123F3B284}"/>
                </a:ext>
              </a:extLst>
            </p:cNvPr>
            <p:cNvSpPr/>
            <p:nvPr/>
          </p:nvSpPr>
          <p:spPr>
            <a:xfrm>
              <a:off x="5645757" y="5912921"/>
              <a:ext cx="160861" cy="14813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4D40AA19-0195-77DC-E129-0D060763C335}"/>
                </a:ext>
              </a:extLst>
            </p:cNvPr>
            <p:cNvSpPr/>
            <p:nvPr/>
          </p:nvSpPr>
          <p:spPr>
            <a:xfrm>
              <a:off x="6397482" y="5911864"/>
              <a:ext cx="160861" cy="14813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ED03506E-80E3-D620-D4B3-CB5562241D34}"/>
                </a:ext>
              </a:extLst>
            </p:cNvPr>
            <p:cNvSpPr/>
            <p:nvPr/>
          </p:nvSpPr>
          <p:spPr>
            <a:xfrm>
              <a:off x="6775158" y="5911864"/>
              <a:ext cx="160861" cy="14813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75CEB811-4782-1C97-4C3F-9D84E6173462}"/>
                </a:ext>
              </a:extLst>
            </p:cNvPr>
            <p:cNvSpPr/>
            <p:nvPr/>
          </p:nvSpPr>
          <p:spPr>
            <a:xfrm>
              <a:off x="7456716" y="5911864"/>
              <a:ext cx="160861" cy="14813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FE8A8C01-529C-5C01-091D-81309440AE9A}"/>
                </a:ext>
              </a:extLst>
            </p:cNvPr>
            <p:cNvSpPr/>
            <p:nvPr/>
          </p:nvSpPr>
          <p:spPr>
            <a:xfrm>
              <a:off x="8337250" y="5911863"/>
              <a:ext cx="160861" cy="14813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032876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B34FBC7A-A21D-382F-F281-7CE113FD901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1D19E2E-01CB-AE7F-321B-8794445F8C88}"/>
              </a:ext>
            </a:extLst>
          </p:cNvPr>
          <p:cNvSpPr>
            <a:spLocks noGrp="1"/>
          </p:cNvSpPr>
          <p:nvPr>
            <p:ph type="title"/>
          </p:nvPr>
        </p:nvSpPr>
        <p:spPr>
          <a:xfrm>
            <a:off x="372319" y="700809"/>
            <a:ext cx="6790481" cy="1149763"/>
          </a:xfrm>
        </p:spPr>
        <p:txBody>
          <a:bodyPr>
            <a:normAutofit/>
          </a:bodyPr>
          <a:lstStyle/>
          <a:p>
            <a:r>
              <a:rPr lang="en-US" sz="5400" dirty="0"/>
              <a:t>Jig</a:t>
            </a:r>
            <a:endParaRPr lang="en-GB" sz="5400" dirty="0"/>
          </a:p>
        </p:txBody>
      </p:sp>
      <p:sp>
        <p:nvSpPr>
          <p:cNvPr id="10" name="Rectangle: Rounded Corners 9">
            <a:extLst>
              <a:ext uri="{FF2B5EF4-FFF2-40B4-BE49-F238E27FC236}">
                <a16:creationId xmlns:a16="http://schemas.microsoft.com/office/drawing/2014/main" id="{D5006830-8453-3949-0CC9-6E96065400FF}"/>
              </a:ext>
            </a:extLst>
          </p:cNvPr>
          <p:cNvSpPr/>
          <p:nvPr/>
        </p:nvSpPr>
        <p:spPr>
          <a:xfrm>
            <a:off x="436531" y="4522411"/>
            <a:ext cx="11318938" cy="1796142"/>
          </a:xfrm>
          <a:prstGeom prst="roundRect">
            <a:avLst/>
          </a:prstGeom>
          <a:noFill/>
          <a:ln w="38100"/>
        </p:spPr>
        <p:style>
          <a:lnRef idx="2">
            <a:schemeClr val="accent6"/>
          </a:lnRef>
          <a:fillRef idx="1">
            <a:schemeClr val="lt1"/>
          </a:fillRef>
          <a:effectRef idx="0">
            <a:schemeClr val="accent6"/>
          </a:effectRef>
          <a:fontRef idx="minor">
            <a:schemeClr val="dk1"/>
          </a:fontRef>
        </p:style>
        <p:txBody>
          <a:bodyPr lIns="91440" tIns="45720" rIns="91440" bIns="45720" rtlCol="0" anchor="t" anchorCtr="0"/>
          <a:lstStyle/>
          <a:p>
            <a:r>
              <a:rPr lang="en-US" sz="2400" b="1" dirty="0">
                <a:latin typeface="Roobert"/>
              </a:rPr>
              <a:t>Musical Activities:</a:t>
            </a:r>
          </a:p>
          <a:p>
            <a:r>
              <a:rPr lang="en-US" sz="2400" dirty="0">
                <a:latin typeface="Roobert"/>
              </a:rPr>
              <a:t>‘One for me, one for you’ – in pairs, take it in turns to play one note each on a shared instrument, for example on the 1st and 4</a:t>
            </a:r>
            <a:r>
              <a:rPr lang="en-US" sz="2400" baseline="30000" dirty="0">
                <a:latin typeface="Roobert"/>
              </a:rPr>
              <a:t>th</a:t>
            </a:r>
            <a:r>
              <a:rPr lang="en-US" sz="2400" dirty="0">
                <a:latin typeface="Roobert"/>
              </a:rPr>
              <a:t> beat.</a:t>
            </a:r>
          </a:p>
          <a:p>
            <a:r>
              <a:rPr lang="en-US" sz="2400" dirty="0">
                <a:latin typeface="Roobert"/>
              </a:rPr>
              <a:t>Descending handbells – C8-B7-A6-G5-F4-E3-D2-C1</a:t>
            </a:r>
          </a:p>
        </p:txBody>
      </p:sp>
      <p:sp>
        <p:nvSpPr>
          <p:cNvPr id="11" name="Rectangle: Rounded Corners 10">
            <a:extLst>
              <a:ext uri="{FF2B5EF4-FFF2-40B4-BE49-F238E27FC236}">
                <a16:creationId xmlns:a16="http://schemas.microsoft.com/office/drawing/2014/main" id="{B940CA1E-9185-8D60-4BAD-1AD551927A56}"/>
              </a:ext>
            </a:extLst>
          </p:cNvPr>
          <p:cNvSpPr/>
          <p:nvPr/>
        </p:nvSpPr>
        <p:spPr>
          <a:xfrm>
            <a:off x="372319" y="1850572"/>
            <a:ext cx="5595256" cy="2558142"/>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400" b="1" dirty="0">
                <a:latin typeface="Roobert"/>
              </a:rPr>
              <a:t>Instruments:</a:t>
            </a:r>
          </a:p>
          <a:p>
            <a:r>
              <a:rPr lang="en-US" sz="2400" dirty="0"/>
              <a:t>Drums</a:t>
            </a:r>
          </a:p>
          <a:p>
            <a:r>
              <a:rPr lang="en-US" sz="2400" dirty="0"/>
              <a:t>Voice/Humming</a:t>
            </a:r>
          </a:p>
          <a:p>
            <a:r>
              <a:rPr lang="en-US" sz="2400" dirty="0"/>
              <a:t>Body Percussion </a:t>
            </a:r>
          </a:p>
          <a:p>
            <a:r>
              <a:rPr lang="en-US" sz="2400" dirty="0"/>
              <a:t>Hand bells</a:t>
            </a:r>
          </a:p>
          <a:p>
            <a:r>
              <a:rPr lang="en-US" sz="2400" dirty="0"/>
              <a:t>Castanets</a:t>
            </a:r>
          </a:p>
          <a:p>
            <a:endParaRPr lang="en-GB" sz="2400" dirty="0">
              <a:latin typeface="Roobert"/>
            </a:endParaRPr>
          </a:p>
        </p:txBody>
      </p:sp>
      <p:sp>
        <p:nvSpPr>
          <p:cNvPr id="13" name="Rectangle: Rounded Corners 12">
            <a:extLst>
              <a:ext uri="{FF2B5EF4-FFF2-40B4-BE49-F238E27FC236}">
                <a16:creationId xmlns:a16="http://schemas.microsoft.com/office/drawing/2014/main" id="{417DD79C-3260-054E-683B-77E975FF7C59}"/>
              </a:ext>
            </a:extLst>
          </p:cNvPr>
          <p:cNvSpPr/>
          <p:nvPr/>
        </p:nvSpPr>
        <p:spPr>
          <a:xfrm>
            <a:off x="6096000" y="1850572"/>
            <a:ext cx="5595256" cy="2558142"/>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400" b="1" dirty="0">
                <a:latin typeface="Roobert"/>
              </a:rPr>
              <a:t>Movement:</a:t>
            </a:r>
          </a:p>
          <a:p>
            <a:r>
              <a:rPr lang="en-US" sz="2400" dirty="0">
                <a:latin typeface="Roobert"/>
              </a:rPr>
              <a:t>‘Galloping horse’ rhythm on knees (</a:t>
            </a:r>
            <a:r>
              <a:rPr lang="en-US" sz="2400" dirty="0" err="1">
                <a:latin typeface="Roobert"/>
              </a:rPr>
              <a:t>ba-dum</a:t>
            </a:r>
            <a:r>
              <a:rPr lang="en-US" sz="2400" dirty="0">
                <a:latin typeface="Roobert"/>
              </a:rPr>
              <a:t>)</a:t>
            </a:r>
          </a:p>
          <a:p>
            <a:r>
              <a:rPr lang="en-US" sz="2400" dirty="0">
                <a:latin typeface="Roobert"/>
              </a:rPr>
              <a:t>Kicking legs left-right</a:t>
            </a:r>
          </a:p>
          <a:p>
            <a:r>
              <a:rPr lang="en-US" sz="2400" dirty="0">
                <a:latin typeface="Roobert"/>
              </a:rPr>
              <a:t>Dancing</a:t>
            </a:r>
            <a:endParaRPr lang="en-US" sz="2400" dirty="0"/>
          </a:p>
          <a:p>
            <a:endParaRPr lang="en-GB" sz="2400" dirty="0">
              <a:latin typeface="Roobert"/>
            </a:endParaRPr>
          </a:p>
        </p:txBody>
      </p:sp>
    </p:spTree>
    <p:extLst>
      <p:ext uri="{BB962C8B-B14F-4D97-AF65-F5344CB8AC3E}">
        <p14:creationId xmlns:p14="http://schemas.microsoft.com/office/powerpoint/2010/main" val="3546050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a:extLst>
            <a:ext uri="{FF2B5EF4-FFF2-40B4-BE49-F238E27FC236}">
              <a16:creationId xmlns:a16="http://schemas.microsoft.com/office/drawing/2014/main" id="{F5776D44-9AD3-23DE-715F-FE1379E9F2A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DF0BCC0-DDD5-8DAD-97E0-0AF36C3A0555}"/>
              </a:ext>
            </a:extLst>
          </p:cNvPr>
          <p:cNvSpPr>
            <a:spLocks noGrp="1"/>
          </p:cNvSpPr>
          <p:nvPr>
            <p:ph type="title"/>
          </p:nvPr>
        </p:nvSpPr>
        <p:spPr>
          <a:xfrm>
            <a:off x="372319" y="700809"/>
            <a:ext cx="6790481" cy="1149763"/>
          </a:xfrm>
        </p:spPr>
        <p:txBody>
          <a:bodyPr>
            <a:normAutofit/>
          </a:bodyPr>
          <a:lstStyle/>
          <a:p>
            <a:r>
              <a:rPr lang="en-US" sz="5400" dirty="0"/>
              <a:t>La Bamba</a:t>
            </a:r>
            <a:endParaRPr lang="en-GB" sz="5400" dirty="0"/>
          </a:p>
        </p:txBody>
      </p:sp>
      <p:sp>
        <p:nvSpPr>
          <p:cNvPr id="10" name="Rectangle: Rounded Corners 9">
            <a:extLst>
              <a:ext uri="{FF2B5EF4-FFF2-40B4-BE49-F238E27FC236}">
                <a16:creationId xmlns:a16="http://schemas.microsoft.com/office/drawing/2014/main" id="{48FE04F6-515B-BE0F-BF45-F222CF90A9CE}"/>
              </a:ext>
            </a:extLst>
          </p:cNvPr>
          <p:cNvSpPr/>
          <p:nvPr/>
        </p:nvSpPr>
        <p:spPr>
          <a:xfrm>
            <a:off x="436531" y="4522411"/>
            <a:ext cx="11318938" cy="1796142"/>
          </a:xfrm>
          <a:prstGeom prst="roundRect">
            <a:avLst/>
          </a:prstGeom>
          <a:noFill/>
          <a:ln w="38100"/>
        </p:spPr>
        <p:style>
          <a:lnRef idx="2">
            <a:schemeClr val="accent6"/>
          </a:lnRef>
          <a:fillRef idx="1">
            <a:schemeClr val="lt1"/>
          </a:fillRef>
          <a:effectRef idx="0">
            <a:schemeClr val="accent6"/>
          </a:effectRef>
          <a:fontRef idx="minor">
            <a:schemeClr val="dk1"/>
          </a:fontRef>
        </p:style>
        <p:txBody>
          <a:bodyPr lIns="91440" tIns="45720" rIns="91440" bIns="45720" rtlCol="0" anchor="t" anchorCtr="0"/>
          <a:lstStyle/>
          <a:p>
            <a:r>
              <a:rPr lang="en-US" sz="2400" b="1" dirty="0">
                <a:latin typeface="Roobert"/>
              </a:rPr>
              <a:t>Musical Activities:</a:t>
            </a:r>
          </a:p>
          <a:p>
            <a:r>
              <a:rPr lang="en-US" sz="2400" dirty="0">
                <a:latin typeface="Roobert"/>
              </a:rPr>
              <a:t>‘One for me, one for you’ – in pairs, take it in turns to play one note each on a shared instrument. Pass an egg shaker around the room and spotlight whoever is holding it. </a:t>
            </a:r>
          </a:p>
          <a:p>
            <a:endParaRPr lang="en-US" sz="2400" dirty="0">
              <a:latin typeface="Roobert"/>
            </a:endParaRPr>
          </a:p>
        </p:txBody>
      </p:sp>
      <p:sp>
        <p:nvSpPr>
          <p:cNvPr id="11" name="Rectangle: Rounded Corners 10">
            <a:extLst>
              <a:ext uri="{FF2B5EF4-FFF2-40B4-BE49-F238E27FC236}">
                <a16:creationId xmlns:a16="http://schemas.microsoft.com/office/drawing/2014/main" id="{7474E32C-401C-DA16-BCE2-ED4E1256948A}"/>
              </a:ext>
            </a:extLst>
          </p:cNvPr>
          <p:cNvSpPr/>
          <p:nvPr/>
        </p:nvSpPr>
        <p:spPr>
          <a:xfrm>
            <a:off x="372319" y="1850572"/>
            <a:ext cx="5595256" cy="2558142"/>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400" b="1" dirty="0">
                <a:latin typeface="Roobert"/>
              </a:rPr>
              <a:t>Instruments:</a:t>
            </a:r>
          </a:p>
          <a:p>
            <a:r>
              <a:rPr lang="en-US" sz="2400" dirty="0"/>
              <a:t>Egg Shakers</a:t>
            </a:r>
          </a:p>
          <a:p>
            <a:r>
              <a:rPr lang="en-US" sz="2400" dirty="0"/>
              <a:t>Maracas</a:t>
            </a:r>
          </a:p>
          <a:p>
            <a:r>
              <a:rPr lang="en-US" sz="2400" dirty="0"/>
              <a:t>Body percussion (tapping knees)</a:t>
            </a:r>
          </a:p>
          <a:p>
            <a:r>
              <a:rPr lang="en-US" sz="2400" dirty="0"/>
              <a:t>Claves (wooden sticks)</a:t>
            </a:r>
          </a:p>
          <a:p>
            <a:r>
              <a:rPr lang="en-US" sz="2400" dirty="0"/>
              <a:t>Guiro (scraper)</a:t>
            </a:r>
          </a:p>
          <a:p>
            <a:endParaRPr lang="en-GB" sz="2400" dirty="0">
              <a:latin typeface="Roobert"/>
            </a:endParaRPr>
          </a:p>
        </p:txBody>
      </p:sp>
      <p:sp>
        <p:nvSpPr>
          <p:cNvPr id="13" name="Rectangle: Rounded Corners 12">
            <a:extLst>
              <a:ext uri="{FF2B5EF4-FFF2-40B4-BE49-F238E27FC236}">
                <a16:creationId xmlns:a16="http://schemas.microsoft.com/office/drawing/2014/main" id="{45BBDB42-588F-5BC8-518C-5C89EB4BA8E9}"/>
              </a:ext>
            </a:extLst>
          </p:cNvPr>
          <p:cNvSpPr/>
          <p:nvPr/>
        </p:nvSpPr>
        <p:spPr>
          <a:xfrm>
            <a:off x="6096000" y="1850572"/>
            <a:ext cx="5595256" cy="2558142"/>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400" b="1" dirty="0">
                <a:latin typeface="Roobert"/>
              </a:rPr>
              <a:t>Movement:</a:t>
            </a:r>
          </a:p>
          <a:p>
            <a:r>
              <a:rPr lang="en-US" sz="2400" dirty="0">
                <a:latin typeface="Roobert"/>
              </a:rPr>
              <a:t>Body percussion – knees and toes tapping</a:t>
            </a:r>
          </a:p>
          <a:p>
            <a:r>
              <a:rPr lang="en-US" sz="2400" dirty="0">
                <a:latin typeface="Roobert"/>
              </a:rPr>
              <a:t>Shoulder shaking/shimmy</a:t>
            </a:r>
            <a:endParaRPr lang="en-US" sz="2400" dirty="0"/>
          </a:p>
          <a:p>
            <a:endParaRPr lang="en-GB" sz="2400" dirty="0">
              <a:latin typeface="Roobert"/>
            </a:endParaRPr>
          </a:p>
        </p:txBody>
      </p:sp>
    </p:spTree>
    <p:extLst>
      <p:ext uri="{BB962C8B-B14F-4D97-AF65-F5344CB8AC3E}">
        <p14:creationId xmlns:p14="http://schemas.microsoft.com/office/powerpoint/2010/main" val="719366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647DEFF2-C635-7F46-FCBF-8AE0D4A1319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41B95E0-2B17-8A32-C943-9D24CBDE67EB}"/>
              </a:ext>
            </a:extLst>
          </p:cNvPr>
          <p:cNvSpPr>
            <a:spLocks noGrp="1"/>
          </p:cNvSpPr>
          <p:nvPr>
            <p:ph type="title"/>
          </p:nvPr>
        </p:nvSpPr>
        <p:spPr>
          <a:xfrm>
            <a:off x="372319" y="700809"/>
            <a:ext cx="6790481" cy="1149763"/>
          </a:xfrm>
        </p:spPr>
        <p:txBody>
          <a:bodyPr>
            <a:normAutofit/>
          </a:bodyPr>
          <a:lstStyle/>
          <a:p>
            <a:r>
              <a:rPr lang="en-US" sz="5400" dirty="0"/>
              <a:t>March</a:t>
            </a:r>
            <a:endParaRPr lang="en-GB" sz="5400" dirty="0"/>
          </a:p>
        </p:txBody>
      </p:sp>
      <p:sp>
        <p:nvSpPr>
          <p:cNvPr id="10" name="Rectangle: Rounded Corners 9">
            <a:extLst>
              <a:ext uri="{FF2B5EF4-FFF2-40B4-BE49-F238E27FC236}">
                <a16:creationId xmlns:a16="http://schemas.microsoft.com/office/drawing/2014/main" id="{47218413-4AB2-CD90-8F14-021246B4B58C}"/>
              </a:ext>
            </a:extLst>
          </p:cNvPr>
          <p:cNvSpPr/>
          <p:nvPr/>
        </p:nvSpPr>
        <p:spPr>
          <a:xfrm>
            <a:off x="436531" y="4522411"/>
            <a:ext cx="11318938" cy="1796142"/>
          </a:xfrm>
          <a:prstGeom prst="roundRect">
            <a:avLst/>
          </a:prstGeom>
          <a:noFill/>
          <a:ln w="38100"/>
        </p:spPr>
        <p:style>
          <a:lnRef idx="2">
            <a:schemeClr val="accent6"/>
          </a:lnRef>
          <a:fillRef idx="1">
            <a:schemeClr val="lt1"/>
          </a:fillRef>
          <a:effectRef idx="0">
            <a:schemeClr val="accent6"/>
          </a:effectRef>
          <a:fontRef idx="minor">
            <a:schemeClr val="dk1"/>
          </a:fontRef>
        </p:style>
        <p:txBody>
          <a:bodyPr lIns="91440" tIns="45720" rIns="91440" bIns="45720" rtlCol="0" anchor="t" anchorCtr="0"/>
          <a:lstStyle/>
          <a:p>
            <a:r>
              <a:rPr lang="en-US" sz="2400" b="1" dirty="0">
                <a:latin typeface="Roobert"/>
              </a:rPr>
              <a:t>Musical Activities:</a:t>
            </a:r>
          </a:p>
          <a:p>
            <a:r>
              <a:rPr lang="en-US" sz="2000" dirty="0">
                <a:latin typeface="Roobert"/>
              </a:rPr>
              <a:t>Whistle or sing ‘Colonel Bogey’ tune.</a:t>
            </a:r>
          </a:p>
          <a:p>
            <a:r>
              <a:rPr lang="en-US" sz="2000" dirty="0">
                <a:latin typeface="Roobert"/>
              </a:rPr>
              <a:t>Share a cymbal or drum around the group and make rhythms in turn. Allow everyone to have a beater and use large gestures to encourage everyone to have a go. Are there any patterns emerging?</a:t>
            </a:r>
          </a:p>
          <a:p>
            <a:endParaRPr lang="en-US" sz="2400" dirty="0">
              <a:latin typeface="Roobert"/>
            </a:endParaRPr>
          </a:p>
          <a:p>
            <a:endParaRPr lang="en-US" sz="2400" dirty="0">
              <a:latin typeface="Roobert"/>
            </a:endParaRPr>
          </a:p>
        </p:txBody>
      </p:sp>
      <p:sp>
        <p:nvSpPr>
          <p:cNvPr id="11" name="Rectangle: Rounded Corners 10">
            <a:extLst>
              <a:ext uri="{FF2B5EF4-FFF2-40B4-BE49-F238E27FC236}">
                <a16:creationId xmlns:a16="http://schemas.microsoft.com/office/drawing/2014/main" id="{48862204-3928-7CEF-B363-4FE6F6BB9AA8}"/>
              </a:ext>
            </a:extLst>
          </p:cNvPr>
          <p:cNvSpPr/>
          <p:nvPr/>
        </p:nvSpPr>
        <p:spPr>
          <a:xfrm>
            <a:off x="372319" y="1850572"/>
            <a:ext cx="5595256" cy="2558142"/>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400" b="1" dirty="0">
                <a:latin typeface="Roobert"/>
              </a:rPr>
              <a:t>Instruments:</a:t>
            </a:r>
          </a:p>
          <a:p>
            <a:r>
              <a:rPr lang="en-US" sz="2400" dirty="0"/>
              <a:t>Voice/Whistling</a:t>
            </a:r>
          </a:p>
          <a:p>
            <a:r>
              <a:rPr lang="en-US" sz="2400" dirty="0"/>
              <a:t>Drums</a:t>
            </a:r>
          </a:p>
          <a:p>
            <a:r>
              <a:rPr lang="en-US" sz="2400" dirty="0"/>
              <a:t>Body percussion (stamps and claps)</a:t>
            </a:r>
          </a:p>
          <a:p>
            <a:r>
              <a:rPr lang="en-US" sz="2400" dirty="0"/>
              <a:t>Cymbal</a:t>
            </a:r>
          </a:p>
          <a:p>
            <a:endParaRPr lang="en-GB" sz="2400" dirty="0">
              <a:latin typeface="Roobert"/>
            </a:endParaRPr>
          </a:p>
        </p:txBody>
      </p:sp>
      <p:sp>
        <p:nvSpPr>
          <p:cNvPr id="13" name="Rectangle: Rounded Corners 12">
            <a:extLst>
              <a:ext uri="{FF2B5EF4-FFF2-40B4-BE49-F238E27FC236}">
                <a16:creationId xmlns:a16="http://schemas.microsoft.com/office/drawing/2014/main" id="{DAEE9D37-6802-591F-6F41-A0A7A2CB3C7A}"/>
              </a:ext>
            </a:extLst>
          </p:cNvPr>
          <p:cNvSpPr/>
          <p:nvPr/>
        </p:nvSpPr>
        <p:spPr>
          <a:xfrm>
            <a:off x="6096000" y="1850572"/>
            <a:ext cx="5595256" cy="2558142"/>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400" b="1" dirty="0">
                <a:latin typeface="Roobert"/>
              </a:rPr>
              <a:t>Movement:</a:t>
            </a:r>
          </a:p>
          <a:p>
            <a:r>
              <a:rPr lang="en-US" sz="2400" dirty="0">
                <a:latin typeface="Roobert"/>
              </a:rPr>
              <a:t>Left-right (can be sitting in chair, marching on the spot or round the circle)</a:t>
            </a:r>
          </a:p>
          <a:p>
            <a:r>
              <a:rPr lang="en-US" sz="2400" dirty="0">
                <a:latin typeface="Roobert"/>
              </a:rPr>
              <a:t>Clap on the beat</a:t>
            </a:r>
            <a:endParaRPr lang="en-US" sz="2400" dirty="0"/>
          </a:p>
          <a:p>
            <a:endParaRPr lang="en-GB" sz="2400" dirty="0">
              <a:latin typeface="Roobert"/>
            </a:endParaRPr>
          </a:p>
        </p:txBody>
      </p:sp>
    </p:spTree>
    <p:extLst>
      <p:ext uri="{BB962C8B-B14F-4D97-AF65-F5344CB8AC3E}">
        <p14:creationId xmlns:p14="http://schemas.microsoft.com/office/powerpoint/2010/main" val="4007733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47AD7CE8-DD62-B2F6-49DD-9CA28DD1CA8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7EA577-9D44-D7B9-49AC-0B9F7B91DD4C}"/>
              </a:ext>
            </a:extLst>
          </p:cNvPr>
          <p:cNvSpPr>
            <a:spLocks noGrp="1"/>
          </p:cNvSpPr>
          <p:nvPr>
            <p:ph type="title"/>
          </p:nvPr>
        </p:nvSpPr>
        <p:spPr>
          <a:xfrm>
            <a:off x="372319" y="700809"/>
            <a:ext cx="6790481" cy="1149763"/>
          </a:xfrm>
        </p:spPr>
        <p:txBody>
          <a:bodyPr>
            <a:normAutofit/>
          </a:bodyPr>
          <a:lstStyle/>
          <a:p>
            <a:r>
              <a:rPr lang="en-US" sz="5400" dirty="0"/>
              <a:t>Rock ‘n’ Roll</a:t>
            </a:r>
            <a:endParaRPr lang="en-GB" sz="5400" dirty="0"/>
          </a:p>
        </p:txBody>
      </p:sp>
      <p:sp>
        <p:nvSpPr>
          <p:cNvPr id="10" name="Rectangle: Rounded Corners 9">
            <a:extLst>
              <a:ext uri="{FF2B5EF4-FFF2-40B4-BE49-F238E27FC236}">
                <a16:creationId xmlns:a16="http://schemas.microsoft.com/office/drawing/2014/main" id="{E6183C0A-A2A9-9600-B271-2A610D8D89B5}"/>
              </a:ext>
            </a:extLst>
          </p:cNvPr>
          <p:cNvSpPr/>
          <p:nvPr/>
        </p:nvSpPr>
        <p:spPr>
          <a:xfrm>
            <a:off x="436531" y="4522411"/>
            <a:ext cx="11318938" cy="1796142"/>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400" b="1" dirty="0">
                <a:latin typeface="Roobert"/>
              </a:rPr>
              <a:t>Musical Activities:</a:t>
            </a:r>
          </a:p>
          <a:p>
            <a:r>
              <a:rPr lang="en-US" sz="2000" dirty="0">
                <a:latin typeface="Roobert"/>
              </a:rPr>
              <a:t>Half of the participants have wood instruments; the other half have drums. Alternate to build ‘</a:t>
            </a:r>
            <a:r>
              <a:rPr lang="en-US" sz="2000" dirty="0" err="1">
                <a:latin typeface="Roobert"/>
              </a:rPr>
              <a:t>oom</a:t>
            </a:r>
            <a:r>
              <a:rPr lang="en-US" sz="2000" dirty="0">
                <a:latin typeface="Roobert"/>
              </a:rPr>
              <a:t>-cha’ rhythms.</a:t>
            </a:r>
          </a:p>
          <a:p>
            <a:r>
              <a:rPr lang="en-US" sz="2000" dirty="0">
                <a:latin typeface="Roobert"/>
              </a:rPr>
              <a:t>Create song ‘Look at [name] doing/playing/moving…’, e.g. ‘look at Margaret playing the drum!’ Go around each participant in turn.</a:t>
            </a:r>
          </a:p>
          <a:p>
            <a:endParaRPr lang="en-US" sz="2400" dirty="0">
              <a:latin typeface="Roobert"/>
            </a:endParaRPr>
          </a:p>
          <a:p>
            <a:endParaRPr lang="en-US" sz="2400" dirty="0">
              <a:latin typeface="Roobert"/>
            </a:endParaRPr>
          </a:p>
        </p:txBody>
      </p:sp>
      <p:sp>
        <p:nvSpPr>
          <p:cNvPr id="11" name="Rectangle: Rounded Corners 10">
            <a:extLst>
              <a:ext uri="{FF2B5EF4-FFF2-40B4-BE49-F238E27FC236}">
                <a16:creationId xmlns:a16="http://schemas.microsoft.com/office/drawing/2014/main" id="{DB274733-2842-9942-9E79-94FAFE6FD1F4}"/>
              </a:ext>
            </a:extLst>
          </p:cNvPr>
          <p:cNvSpPr/>
          <p:nvPr/>
        </p:nvSpPr>
        <p:spPr>
          <a:xfrm>
            <a:off x="372319" y="1850572"/>
            <a:ext cx="5595256" cy="2558142"/>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400" b="1" dirty="0">
                <a:latin typeface="Roobert"/>
              </a:rPr>
              <a:t>Instruments:</a:t>
            </a:r>
          </a:p>
          <a:p>
            <a:r>
              <a:rPr lang="en-GB" sz="2400" dirty="0">
                <a:latin typeface="Roobert"/>
              </a:rPr>
              <a:t>Drums</a:t>
            </a:r>
          </a:p>
          <a:p>
            <a:r>
              <a:rPr lang="en-GB" sz="2400" dirty="0">
                <a:latin typeface="Roobert"/>
              </a:rPr>
              <a:t>Voice</a:t>
            </a:r>
          </a:p>
          <a:p>
            <a:r>
              <a:rPr lang="en-GB" sz="2400" dirty="0">
                <a:latin typeface="Roobert"/>
              </a:rPr>
              <a:t>Claves</a:t>
            </a:r>
          </a:p>
          <a:p>
            <a:r>
              <a:rPr lang="en-GB" sz="2400" dirty="0">
                <a:latin typeface="Roobert"/>
              </a:rPr>
              <a:t>Body percussion </a:t>
            </a:r>
          </a:p>
          <a:p>
            <a:r>
              <a:rPr lang="en-GB" sz="2400" dirty="0">
                <a:latin typeface="Roobert"/>
              </a:rPr>
              <a:t>Jingle bells (at Christmas)</a:t>
            </a:r>
          </a:p>
        </p:txBody>
      </p:sp>
      <p:sp>
        <p:nvSpPr>
          <p:cNvPr id="13" name="Rectangle: Rounded Corners 12">
            <a:extLst>
              <a:ext uri="{FF2B5EF4-FFF2-40B4-BE49-F238E27FC236}">
                <a16:creationId xmlns:a16="http://schemas.microsoft.com/office/drawing/2014/main" id="{2A0ADB4B-BD06-AC1E-DD9B-AA2A0772F976}"/>
              </a:ext>
            </a:extLst>
          </p:cNvPr>
          <p:cNvSpPr/>
          <p:nvPr/>
        </p:nvSpPr>
        <p:spPr>
          <a:xfrm>
            <a:off x="6096000" y="1850572"/>
            <a:ext cx="5595256" cy="2558142"/>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400" b="1" dirty="0">
                <a:latin typeface="Roobert"/>
              </a:rPr>
              <a:t>Movement:</a:t>
            </a:r>
          </a:p>
          <a:p>
            <a:r>
              <a:rPr lang="en-US" sz="2400" dirty="0">
                <a:latin typeface="Roobert"/>
              </a:rPr>
              <a:t>All hold hands. Move hands in/out, or up/down on the beat.</a:t>
            </a:r>
          </a:p>
          <a:p>
            <a:r>
              <a:rPr lang="en-US" sz="2400" dirty="0">
                <a:latin typeface="Roobert"/>
              </a:rPr>
              <a:t>Hand jive</a:t>
            </a:r>
            <a:endParaRPr lang="en-US" sz="2400" dirty="0"/>
          </a:p>
          <a:p>
            <a:endParaRPr lang="en-GB" sz="2400" dirty="0">
              <a:latin typeface="Roobert"/>
            </a:endParaRPr>
          </a:p>
        </p:txBody>
      </p:sp>
    </p:spTree>
    <p:extLst>
      <p:ext uri="{BB962C8B-B14F-4D97-AF65-F5344CB8AC3E}">
        <p14:creationId xmlns:p14="http://schemas.microsoft.com/office/powerpoint/2010/main" val="3344228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FFD19D31-CB81-C165-B9E5-4D00BCEC38F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9BB30B-AE1B-03B2-E134-BCC173A9C295}"/>
              </a:ext>
            </a:extLst>
          </p:cNvPr>
          <p:cNvSpPr>
            <a:spLocks noGrp="1"/>
          </p:cNvSpPr>
          <p:nvPr>
            <p:ph type="title"/>
          </p:nvPr>
        </p:nvSpPr>
        <p:spPr>
          <a:xfrm>
            <a:off x="372319" y="700809"/>
            <a:ext cx="6790481" cy="1149763"/>
          </a:xfrm>
        </p:spPr>
        <p:txBody>
          <a:bodyPr>
            <a:normAutofit/>
          </a:bodyPr>
          <a:lstStyle/>
          <a:p>
            <a:r>
              <a:rPr lang="en-US" sz="5400" dirty="0"/>
              <a:t>Shakey Shakes</a:t>
            </a:r>
            <a:endParaRPr lang="en-GB" sz="5400" dirty="0"/>
          </a:p>
        </p:txBody>
      </p:sp>
      <p:sp>
        <p:nvSpPr>
          <p:cNvPr id="10" name="Rectangle: Rounded Corners 9">
            <a:extLst>
              <a:ext uri="{FF2B5EF4-FFF2-40B4-BE49-F238E27FC236}">
                <a16:creationId xmlns:a16="http://schemas.microsoft.com/office/drawing/2014/main" id="{AB8DF9DE-915C-AFCE-6AA5-21554801EA7C}"/>
              </a:ext>
            </a:extLst>
          </p:cNvPr>
          <p:cNvSpPr/>
          <p:nvPr/>
        </p:nvSpPr>
        <p:spPr>
          <a:xfrm>
            <a:off x="436531" y="4522411"/>
            <a:ext cx="11318938" cy="1796142"/>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400" b="1" dirty="0">
                <a:latin typeface="Roobert"/>
              </a:rPr>
              <a:t>Musical Activities:</a:t>
            </a:r>
          </a:p>
          <a:p>
            <a:r>
              <a:rPr lang="en-US" sz="2000" dirty="0">
                <a:latin typeface="Roobert"/>
              </a:rPr>
              <a:t>Musical statues activity, sing lyrics while moving and playing shakers – ‘</a:t>
            </a:r>
            <a:r>
              <a:rPr lang="en-US" sz="2000" dirty="0" err="1">
                <a:latin typeface="Roobert"/>
              </a:rPr>
              <a:t>shakey</a:t>
            </a:r>
            <a:r>
              <a:rPr lang="en-US" sz="2000" dirty="0">
                <a:latin typeface="Roobert"/>
              </a:rPr>
              <a:t> </a:t>
            </a:r>
            <a:r>
              <a:rPr lang="en-US" sz="2000" dirty="0" err="1">
                <a:latin typeface="Roobert"/>
              </a:rPr>
              <a:t>shakey</a:t>
            </a:r>
            <a:r>
              <a:rPr lang="en-US" sz="2000" dirty="0">
                <a:latin typeface="Roobert"/>
              </a:rPr>
              <a:t> </a:t>
            </a:r>
            <a:r>
              <a:rPr lang="en-US" sz="2000" dirty="0" err="1">
                <a:latin typeface="Roobert"/>
              </a:rPr>
              <a:t>shakey</a:t>
            </a:r>
            <a:r>
              <a:rPr lang="en-US" sz="2000" dirty="0">
                <a:latin typeface="Roobert"/>
              </a:rPr>
              <a:t> </a:t>
            </a:r>
            <a:r>
              <a:rPr lang="en-US" sz="2000" dirty="0" err="1">
                <a:latin typeface="Roobert"/>
              </a:rPr>
              <a:t>shakey</a:t>
            </a:r>
            <a:r>
              <a:rPr lang="en-US" sz="2000" dirty="0">
                <a:latin typeface="Roobert"/>
              </a:rPr>
              <a:t> shake </a:t>
            </a:r>
            <a:r>
              <a:rPr lang="en-US" sz="2000" dirty="0" err="1">
                <a:latin typeface="Roobert"/>
              </a:rPr>
              <a:t>shake</a:t>
            </a:r>
            <a:r>
              <a:rPr lang="en-US" sz="2000" dirty="0">
                <a:latin typeface="Roobert"/>
              </a:rPr>
              <a:t> </a:t>
            </a:r>
            <a:r>
              <a:rPr lang="en-US" sz="2000" dirty="0" err="1">
                <a:latin typeface="Roobert"/>
              </a:rPr>
              <a:t>shake</a:t>
            </a:r>
            <a:r>
              <a:rPr lang="en-US" sz="2000" dirty="0">
                <a:latin typeface="Roobert"/>
              </a:rPr>
              <a:t> x3, </a:t>
            </a:r>
            <a:r>
              <a:rPr lang="en-US" sz="2000" dirty="0" err="1">
                <a:latin typeface="Roobert"/>
              </a:rPr>
              <a:t>shakey</a:t>
            </a:r>
            <a:r>
              <a:rPr lang="en-US" sz="2000" dirty="0">
                <a:latin typeface="Roobert"/>
              </a:rPr>
              <a:t> shake </a:t>
            </a:r>
            <a:r>
              <a:rPr lang="en-US" sz="2000" dirty="0" err="1">
                <a:latin typeface="Roobert"/>
              </a:rPr>
              <a:t>shake</a:t>
            </a:r>
            <a:r>
              <a:rPr lang="en-US" sz="2000" dirty="0">
                <a:latin typeface="Roobert"/>
              </a:rPr>
              <a:t> and STOP!’</a:t>
            </a:r>
          </a:p>
          <a:p>
            <a:r>
              <a:rPr lang="en-US" sz="2000" dirty="0">
                <a:latin typeface="Roobert"/>
              </a:rPr>
              <a:t>Repeat until participants get the hang of it – this may need to go way beyond the end of the track.</a:t>
            </a:r>
          </a:p>
          <a:p>
            <a:endParaRPr lang="en-US" sz="2400" dirty="0">
              <a:latin typeface="Roobert"/>
            </a:endParaRPr>
          </a:p>
          <a:p>
            <a:endParaRPr lang="en-US" sz="2400" dirty="0">
              <a:latin typeface="Roobert"/>
            </a:endParaRPr>
          </a:p>
        </p:txBody>
      </p:sp>
      <p:sp>
        <p:nvSpPr>
          <p:cNvPr id="11" name="Rectangle: Rounded Corners 10">
            <a:extLst>
              <a:ext uri="{FF2B5EF4-FFF2-40B4-BE49-F238E27FC236}">
                <a16:creationId xmlns:a16="http://schemas.microsoft.com/office/drawing/2014/main" id="{C73CA401-3897-FA9E-865F-366DE76E9AEA}"/>
              </a:ext>
            </a:extLst>
          </p:cNvPr>
          <p:cNvSpPr/>
          <p:nvPr/>
        </p:nvSpPr>
        <p:spPr>
          <a:xfrm>
            <a:off x="372319" y="1850572"/>
            <a:ext cx="5595256" cy="2558142"/>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400" b="1" dirty="0">
                <a:latin typeface="Roobert"/>
              </a:rPr>
              <a:t>Instruments:</a:t>
            </a:r>
          </a:p>
          <a:p>
            <a:r>
              <a:rPr lang="en-GB" sz="2400" dirty="0">
                <a:latin typeface="Roobert"/>
              </a:rPr>
              <a:t>Shakers only!</a:t>
            </a:r>
          </a:p>
        </p:txBody>
      </p:sp>
      <p:sp>
        <p:nvSpPr>
          <p:cNvPr id="13" name="Rectangle: Rounded Corners 12">
            <a:extLst>
              <a:ext uri="{FF2B5EF4-FFF2-40B4-BE49-F238E27FC236}">
                <a16:creationId xmlns:a16="http://schemas.microsoft.com/office/drawing/2014/main" id="{4BB655B8-1E55-583F-4510-1D0562863540}"/>
              </a:ext>
            </a:extLst>
          </p:cNvPr>
          <p:cNvSpPr/>
          <p:nvPr/>
        </p:nvSpPr>
        <p:spPr>
          <a:xfrm>
            <a:off x="6096000" y="1850572"/>
            <a:ext cx="5595256" cy="2558142"/>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400" b="1" dirty="0">
                <a:latin typeface="Roobert"/>
              </a:rPr>
              <a:t>Movement:</a:t>
            </a:r>
          </a:p>
          <a:p>
            <a:r>
              <a:rPr lang="en-US" sz="2400" dirty="0">
                <a:latin typeface="Roobert"/>
              </a:rPr>
              <a:t>Shaking – hands, feet, arms, shoulders - whatever works! </a:t>
            </a:r>
            <a:endParaRPr lang="en-US" sz="2400" dirty="0"/>
          </a:p>
          <a:p>
            <a:endParaRPr lang="en-GB" sz="2400" dirty="0">
              <a:latin typeface="Roobert"/>
            </a:endParaRPr>
          </a:p>
        </p:txBody>
      </p:sp>
    </p:spTree>
    <p:extLst>
      <p:ext uri="{BB962C8B-B14F-4D97-AF65-F5344CB8AC3E}">
        <p14:creationId xmlns:p14="http://schemas.microsoft.com/office/powerpoint/2010/main" val="1156129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93A2A25E-4480-F93B-EB76-6E53909C04A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0E2252E-AACB-8925-4093-21681B34521D}"/>
              </a:ext>
            </a:extLst>
          </p:cNvPr>
          <p:cNvSpPr>
            <a:spLocks noGrp="1"/>
          </p:cNvSpPr>
          <p:nvPr>
            <p:ph type="title"/>
          </p:nvPr>
        </p:nvSpPr>
        <p:spPr>
          <a:xfrm>
            <a:off x="372319" y="700809"/>
            <a:ext cx="6790481" cy="1149763"/>
          </a:xfrm>
        </p:spPr>
        <p:txBody>
          <a:bodyPr>
            <a:normAutofit/>
          </a:bodyPr>
          <a:lstStyle/>
          <a:p>
            <a:r>
              <a:rPr lang="en-US" sz="5400" dirty="0"/>
              <a:t>Sway</a:t>
            </a:r>
            <a:endParaRPr lang="en-GB" sz="5400" dirty="0"/>
          </a:p>
        </p:txBody>
      </p:sp>
      <p:sp>
        <p:nvSpPr>
          <p:cNvPr id="10" name="Rectangle: Rounded Corners 9">
            <a:extLst>
              <a:ext uri="{FF2B5EF4-FFF2-40B4-BE49-F238E27FC236}">
                <a16:creationId xmlns:a16="http://schemas.microsoft.com/office/drawing/2014/main" id="{238A0308-BD23-4A3A-DE16-900325A23441}"/>
              </a:ext>
            </a:extLst>
          </p:cNvPr>
          <p:cNvSpPr/>
          <p:nvPr/>
        </p:nvSpPr>
        <p:spPr>
          <a:xfrm>
            <a:off x="436531" y="4522411"/>
            <a:ext cx="11318938" cy="1796142"/>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400" b="1" dirty="0">
                <a:latin typeface="Roobert"/>
              </a:rPr>
              <a:t>Musical Activities:</a:t>
            </a:r>
          </a:p>
          <a:p>
            <a:r>
              <a:rPr lang="en-US" sz="2400" dirty="0">
                <a:latin typeface="Roobert"/>
              </a:rPr>
              <a:t>Alternate notes A and D in time with the music on bells and chime bars (they’re all labelled and </a:t>
            </a:r>
            <a:r>
              <a:rPr lang="en-US" sz="2400" dirty="0" err="1">
                <a:latin typeface="Roobert"/>
              </a:rPr>
              <a:t>colour</a:t>
            </a:r>
            <a:r>
              <a:rPr lang="en-US" sz="2400" dirty="0">
                <a:latin typeface="Roobert"/>
              </a:rPr>
              <a:t>-coordinated). Follow the pattern: A 2,3,4, D 2,3,4. </a:t>
            </a:r>
          </a:p>
          <a:p>
            <a:r>
              <a:rPr lang="en-US" sz="2400" dirty="0">
                <a:latin typeface="Roobert"/>
              </a:rPr>
              <a:t>Freestyle in the middle section.</a:t>
            </a:r>
          </a:p>
        </p:txBody>
      </p:sp>
      <p:sp>
        <p:nvSpPr>
          <p:cNvPr id="11" name="Rectangle: Rounded Corners 10">
            <a:extLst>
              <a:ext uri="{FF2B5EF4-FFF2-40B4-BE49-F238E27FC236}">
                <a16:creationId xmlns:a16="http://schemas.microsoft.com/office/drawing/2014/main" id="{5B207470-7D58-70B5-027E-DF3B9A037C6F}"/>
              </a:ext>
            </a:extLst>
          </p:cNvPr>
          <p:cNvSpPr/>
          <p:nvPr/>
        </p:nvSpPr>
        <p:spPr>
          <a:xfrm>
            <a:off x="372319" y="1850572"/>
            <a:ext cx="5595256" cy="2558142"/>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400" b="1" dirty="0">
                <a:latin typeface="Roobert"/>
              </a:rPr>
              <a:t>Instruments:</a:t>
            </a:r>
          </a:p>
          <a:p>
            <a:r>
              <a:rPr lang="en-US" sz="2400" dirty="0">
                <a:latin typeface="Roobert"/>
              </a:rPr>
              <a:t>Claves</a:t>
            </a:r>
          </a:p>
          <a:p>
            <a:r>
              <a:rPr lang="en-US" sz="2400" dirty="0">
                <a:latin typeface="Roobert"/>
              </a:rPr>
              <a:t>Guiro/scraper</a:t>
            </a:r>
          </a:p>
          <a:p>
            <a:r>
              <a:rPr lang="en-US" sz="2400" dirty="0">
                <a:latin typeface="Roobert"/>
              </a:rPr>
              <a:t>Castanets</a:t>
            </a:r>
          </a:p>
          <a:p>
            <a:r>
              <a:rPr lang="en-US" sz="2400" dirty="0">
                <a:latin typeface="Roobert"/>
              </a:rPr>
              <a:t>Glockenspiel/Chime bars</a:t>
            </a:r>
          </a:p>
          <a:p>
            <a:r>
              <a:rPr lang="en-US" sz="2400" dirty="0">
                <a:latin typeface="Roobert"/>
              </a:rPr>
              <a:t>Hand bells</a:t>
            </a:r>
          </a:p>
        </p:txBody>
      </p:sp>
      <p:sp>
        <p:nvSpPr>
          <p:cNvPr id="13" name="Rectangle: Rounded Corners 12">
            <a:extLst>
              <a:ext uri="{FF2B5EF4-FFF2-40B4-BE49-F238E27FC236}">
                <a16:creationId xmlns:a16="http://schemas.microsoft.com/office/drawing/2014/main" id="{1CB02A72-12F8-2342-75C8-44D2C73622F4}"/>
              </a:ext>
            </a:extLst>
          </p:cNvPr>
          <p:cNvSpPr/>
          <p:nvPr/>
        </p:nvSpPr>
        <p:spPr>
          <a:xfrm>
            <a:off x="6096000" y="1850572"/>
            <a:ext cx="5595256" cy="2558142"/>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400" b="1" dirty="0">
                <a:latin typeface="Roobert"/>
              </a:rPr>
              <a:t>Movement:</a:t>
            </a:r>
          </a:p>
          <a:p>
            <a:r>
              <a:rPr lang="en-US" sz="2400" dirty="0">
                <a:latin typeface="Roobert"/>
              </a:rPr>
              <a:t>Shoulder sways</a:t>
            </a:r>
          </a:p>
          <a:p>
            <a:r>
              <a:rPr lang="en-US" sz="2400" dirty="0">
                <a:latin typeface="Roobert"/>
              </a:rPr>
              <a:t>Body percussion</a:t>
            </a:r>
          </a:p>
          <a:p>
            <a:r>
              <a:rPr lang="en-US" sz="2400" dirty="0">
                <a:latin typeface="Roobert"/>
              </a:rPr>
              <a:t>Reaching up or to the sides</a:t>
            </a:r>
            <a:endParaRPr lang="en-US" sz="2400" dirty="0"/>
          </a:p>
          <a:p>
            <a:endParaRPr lang="en-GB" sz="2400" dirty="0">
              <a:latin typeface="Roobert"/>
            </a:endParaRPr>
          </a:p>
        </p:txBody>
      </p:sp>
    </p:spTree>
    <p:extLst>
      <p:ext uri="{BB962C8B-B14F-4D97-AF65-F5344CB8AC3E}">
        <p14:creationId xmlns:p14="http://schemas.microsoft.com/office/powerpoint/2010/main" val="1331905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671359-B421-4892-EA2E-C5D0495F9032}"/>
              </a:ext>
            </a:extLst>
          </p:cNvPr>
          <p:cNvSpPr>
            <a:spLocks noGrp="1"/>
          </p:cNvSpPr>
          <p:nvPr>
            <p:ph type="ctrTitle"/>
          </p:nvPr>
        </p:nvSpPr>
        <p:spPr/>
        <p:txBody>
          <a:bodyPr/>
          <a:lstStyle/>
          <a:p>
            <a:r>
              <a:rPr lang="en-US" dirty="0"/>
              <a:t>Warm-up Games for Music Champions</a:t>
            </a:r>
            <a:endParaRPr lang="en-GB" dirty="0"/>
          </a:p>
        </p:txBody>
      </p:sp>
      <p:pic>
        <p:nvPicPr>
          <p:cNvPr id="13" name="Picture 12" descr="A cartoon of a child in a wheelchair and a child in a wheelchair&#10;&#10;AI-generated content may be incorrect.">
            <a:extLst>
              <a:ext uri="{FF2B5EF4-FFF2-40B4-BE49-F238E27FC236}">
                <a16:creationId xmlns:a16="http://schemas.microsoft.com/office/drawing/2014/main" id="{F135490A-B675-6DA6-A0F5-DEEF1ACE4148}"/>
              </a:ext>
            </a:extLst>
          </p:cNvPr>
          <p:cNvPicPr>
            <a:picLocks noChangeAspect="1"/>
          </p:cNvPicPr>
          <p:nvPr/>
        </p:nvPicPr>
        <p:blipFill>
          <a:blip r:embed="rId2"/>
          <a:stretch>
            <a:fillRect/>
          </a:stretch>
        </p:blipFill>
        <p:spPr>
          <a:xfrm>
            <a:off x="2540181" y="2392928"/>
            <a:ext cx="7111637" cy="4444773"/>
          </a:xfrm>
          <a:prstGeom prst="rect">
            <a:avLst/>
          </a:prstGeom>
        </p:spPr>
      </p:pic>
    </p:spTree>
    <p:extLst>
      <p:ext uri="{BB962C8B-B14F-4D97-AF65-F5344CB8AC3E}">
        <p14:creationId xmlns:p14="http://schemas.microsoft.com/office/powerpoint/2010/main" val="390256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a:extLst>
            <a:ext uri="{FF2B5EF4-FFF2-40B4-BE49-F238E27FC236}">
              <a16:creationId xmlns:a16="http://schemas.microsoft.com/office/drawing/2014/main" id="{E80CA3DD-2761-970E-03C8-C0277905FA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3609E1-7EF9-EE53-B00A-DF003E05B05E}"/>
              </a:ext>
            </a:extLst>
          </p:cNvPr>
          <p:cNvSpPr>
            <a:spLocks noGrp="1"/>
          </p:cNvSpPr>
          <p:nvPr>
            <p:ph type="title"/>
          </p:nvPr>
        </p:nvSpPr>
        <p:spPr>
          <a:xfrm>
            <a:off x="372319" y="700809"/>
            <a:ext cx="6790481" cy="1149763"/>
          </a:xfrm>
        </p:spPr>
        <p:txBody>
          <a:bodyPr>
            <a:normAutofit/>
          </a:bodyPr>
          <a:lstStyle/>
          <a:p>
            <a:r>
              <a:rPr lang="en-US" sz="5400" dirty="0"/>
              <a:t>Tea for Two</a:t>
            </a:r>
            <a:endParaRPr lang="en-GB" sz="5400" dirty="0"/>
          </a:p>
        </p:txBody>
      </p:sp>
      <p:sp>
        <p:nvSpPr>
          <p:cNvPr id="10" name="Rectangle: Rounded Corners 9">
            <a:extLst>
              <a:ext uri="{FF2B5EF4-FFF2-40B4-BE49-F238E27FC236}">
                <a16:creationId xmlns:a16="http://schemas.microsoft.com/office/drawing/2014/main" id="{EF66F0A1-8826-B25C-1CF2-854A2F4B6D31}"/>
              </a:ext>
            </a:extLst>
          </p:cNvPr>
          <p:cNvSpPr/>
          <p:nvPr/>
        </p:nvSpPr>
        <p:spPr>
          <a:xfrm>
            <a:off x="436531" y="4522411"/>
            <a:ext cx="11318938" cy="1796142"/>
          </a:xfrm>
          <a:prstGeom prst="roundRect">
            <a:avLst/>
          </a:prstGeom>
          <a:noFill/>
          <a:ln w="38100"/>
        </p:spPr>
        <p:style>
          <a:lnRef idx="2">
            <a:schemeClr val="accent6"/>
          </a:lnRef>
          <a:fillRef idx="1">
            <a:schemeClr val="lt1"/>
          </a:fillRef>
          <a:effectRef idx="0">
            <a:schemeClr val="accent6"/>
          </a:effectRef>
          <a:fontRef idx="minor">
            <a:schemeClr val="dk1"/>
          </a:fontRef>
        </p:style>
        <p:txBody>
          <a:bodyPr lIns="91440" tIns="45720" rIns="91440" bIns="45720" rtlCol="0" anchor="t" anchorCtr="0"/>
          <a:lstStyle/>
          <a:p>
            <a:r>
              <a:rPr lang="en-US" sz="2400" b="1" dirty="0">
                <a:latin typeface="Roobert"/>
              </a:rPr>
              <a:t>Musical Activities:</a:t>
            </a:r>
          </a:p>
          <a:p>
            <a:r>
              <a:rPr lang="en-US" sz="2400" dirty="0">
                <a:latin typeface="Roobert"/>
              </a:rPr>
              <a:t>This track is especially useful to encourage solos and spotlighting as it is quiet and leaves big gaps. Use gestures to encourage participants to fill the musical gaps.</a:t>
            </a:r>
          </a:p>
          <a:p>
            <a:r>
              <a:rPr lang="en-US" sz="2400" dirty="0">
                <a:latin typeface="Roobert"/>
              </a:rPr>
              <a:t>Sing the melody without lyrics.</a:t>
            </a:r>
          </a:p>
        </p:txBody>
      </p:sp>
      <p:sp>
        <p:nvSpPr>
          <p:cNvPr id="11" name="Rectangle: Rounded Corners 10">
            <a:extLst>
              <a:ext uri="{FF2B5EF4-FFF2-40B4-BE49-F238E27FC236}">
                <a16:creationId xmlns:a16="http://schemas.microsoft.com/office/drawing/2014/main" id="{E29CD8F3-216B-0B9D-698F-23270383177D}"/>
              </a:ext>
            </a:extLst>
          </p:cNvPr>
          <p:cNvSpPr/>
          <p:nvPr/>
        </p:nvSpPr>
        <p:spPr>
          <a:xfrm>
            <a:off x="372319" y="1850572"/>
            <a:ext cx="5595256" cy="2558142"/>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400" b="1" dirty="0">
                <a:latin typeface="Roobert"/>
              </a:rPr>
              <a:t>Instruments:</a:t>
            </a:r>
          </a:p>
          <a:p>
            <a:r>
              <a:rPr lang="en-US" sz="2400" dirty="0"/>
              <a:t>Gong</a:t>
            </a:r>
          </a:p>
          <a:p>
            <a:r>
              <a:rPr lang="en-US" sz="2400" dirty="0"/>
              <a:t>Triangle</a:t>
            </a:r>
          </a:p>
          <a:p>
            <a:r>
              <a:rPr lang="en-US" sz="2400" dirty="0"/>
              <a:t>Hand bells (C&amp;E)</a:t>
            </a:r>
          </a:p>
          <a:p>
            <a:r>
              <a:rPr lang="en-US" sz="2400" dirty="0"/>
              <a:t>Cymbal</a:t>
            </a:r>
          </a:p>
          <a:p>
            <a:r>
              <a:rPr lang="en-US" sz="2400" dirty="0"/>
              <a:t>Tambourines</a:t>
            </a:r>
          </a:p>
          <a:p>
            <a:endParaRPr lang="en-US" sz="2400" dirty="0"/>
          </a:p>
          <a:p>
            <a:endParaRPr lang="en-GB" sz="2400" dirty="0">
              <a:latin typeface="Roobert"/>
            </a:endParaRPr>
          </a:p>
        </p:txBody>
      </p:sp>
      <p:sp>
        <p:nvSpPr>
          <p:cNvPr id="13" name="Rectangle: Rounded Corners 12">
            <a:extLst>
              <a:ext uri="{FF2B5EF4-FFF2-40B4-BE49-F238E27FC236}">
                <a16:creationId xmlns:a16="http://schemas.microsoft.com/office/drawing/2014/main" id="{22CD3019-0272-6736-E206-8CCE4503E9BF}"/>
              </a:ext>
            </a:extLst>
          </p:cNvPr>
          <p:cNvSpPr/>
          <p:nvPr/>
        </p:nvSpPr>
        <p:spPr>
          <a:xfrm>
            <a:off x="6096000" y="1850572"/>
            <a:ext cx="5595256" cy="2558142"/>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400" b="1" dirty="0">
                <a:latin typeface="Roobert"/>
              </a:rPr>
              <a:t>Movement:</a:t>
            </a:r>
          </a:p>
          <a:p>
            <a:r>
              <a:rPr lang="en-US" sz="2400" dirty="0">
                <a:latin typeface="Roobert"/>
              </a:rPr>
              <a:t>Dancing – Swinging, arms, swaying</a:t>
            </a:r>
          </a:p>
          <a:p>
            <a:r>
              <a:rPr lang="en-US" sz="2400" dirty="0">
                <a:latin typeface="Roobert"/>
              </a:rPr>
              <a:t>Getting up and dancing round circle (if they are able)</a:t>
            </a:r>
            <a:endParaRPr lang="en-US" sz="2400" dirty="0"/>
          </a:p>
          <a:p>
            <a:endParaRPr lang="en-GB" sz="2400" dirty="0">
              <a:latin typeface="Roobert"/>
            </a:endParaRPr>
          </a:p>
        </p:txBody>
      </p:sp>
    </p:spTree>
    <p:extLst>
      <p:ext uri="{BB962C8B-B14F-4D97-AF65-F5344CB8AC3E}">
        <p14:creationId xmlns:p14="http://schemas.microsoft.com/office/powerpoint/2010/main" val="2476997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B39CA94A-5175-2D7D-3613-C0C807BD0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64F956B-02E4-9BF6-FB5D-24102BC86843}"/>
              </a:ext>
            </a:extLst>
          </p:cNvPr>
          <p:cNvSpPr>
            <a:spLocks noGrp="1"/>
          </p:cNvSpPr>
          <p:nvPr>
            <p:ph type="title"/>
          </p:nvPr>
        </p:nvSpPr>
        <p:spPr>
          <a:xfrm>
            <a:off x="372319" y="700809"/>
            <a:ext cx="6790481" cy="1149763"/>
          </a:xfrm>
        </p:spPr>
        <p:txBody>
          <a:bodyPr>
            <a:normAutofit/>
          </a:bodyPr>
          <a:lstStyle/>
          <a:p>
            <a:r>
              <a:rPr lang="en-US" sz="5400" dirty="0"/>
              <a:t>Waltz</a:t>
            </a:r>
            <a:endParaRPr lang="en-GB" sz="5400" dirty="0"/>
          </a:p>
        </p:txBody>
      </p:sp>
      <p:sp>
        <p:nvSpPr>
          <p:cNvPr id="10" name="Rectangle: Rounded Corners 9">
            <a:extLst>
              <a:ext uri="{FF2B5EF4-FFF2-40B4-BE49-F238E27FC236}">
                <a16:creationId xmlns:a16="http://schemas.microsoft.com/office/drawing/2014/main" id="{3DE4F5CA-473C-B6D0-3D1D-58E539BF8744}"/>
              </a:ext>
            </a:extLst>
          </p:cNvPr>
          <p:cNvSpPr/>
          <p:nvPr/>
        </p:nvSpPr>
        <p:spPr>
          <a:xfrm>
            <a:off x="436531" y="4522411"/>
            <a:ext cx="11318938" cy="1796142"/>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400" b="1" dirty="0">
                <a:latin typeface="Roobert"/>
              </a:rPr>
              <a:t>Musical Activities:</a:t>
            </a:r>
          </a:p>
          <a:p>
            <a:r>
              <a:rPr lang="en-US" sz="2400" dirty="0">
                <a:latin typeface="Roobert"/>
              </a:rPr>
              <a:t>Hum or sing the tune, encouraging participants to join in. Using voices, as well as hand bells/chime bars, make up your own melody.</a:t>
            </a:r>
          </a:p>
          <a:p>
            <a:endParaRPr lang="en-US" sz="2400" dirty="0">
              <a:latin typeface="Roobert"/>
            </a:endParaRPr>
          </a:p>
          <a:p>
            <a:endParaRPr lang="en-US" sz="2400" dirty="0">
              <a:latin typeface="Roobert"/>
            </a:endParaRPr>
          </a:p>
        </p:txBody>
      </p:sp>
      <p:sp>
        <p:nvSpPr>
          <p:cNvPr id="11" name="Rectangle: Rounded Corners 10">
            <a:extLst>
              <a:ext uri="{FF2B5EF4-FFF2-40B4-BE49-F238E27FC236}">
                <a16:creationId xmlns:a16="http://schemas.microsoft.com/office/drawing/2014/main" id="{0979C6F3-795D-7075-A940-AB1D230BBEB4}"/>
              </a:ext>
            </a:extLst>
          </p:cNvPr>
          <p:cNvSpPr/>
          <p:nvPr/>
        </p:nvSpPr>
        <p:spPr>
          <a:xfrm>
            <a:off x="372319" y="1850572"/>
            <a:ext cx="5595256" cy="2558142"/>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400" b="1" dirty="0">
                <a:latin typeface="Roobert"/>
              </a:rPr>
              <a:t>Instruments:</a:t>
            </a:r>
          </a:p>
          <a:p>
            <a:r>
              <a:rPr lang="en-US" sz="2400" dirty="0"/>
              <a:t>Chime bars</a:t>
            </a:r>
          </a:p>
          <a:p>
            <a:r>
              <a:rPr lang="en-US" sz="2400" dirty="0"/>
              <a:t>Hand bells (D,E,G,A,B)</a:t>
            </a:r>
          </a:p>
          <a:p>
            <a:r>
              <a:rPr lang="en-US" sz="2400" dirty="0"/>
              <a:t>Voice and humming</a:t>
            </a:r>
          </a:p>
          <a:p>
            <a:endParaRPr lang="en-GB" sz="2400" dirty="0">
              <a:latin typeface="Roobert"/>
            </a:endParaRPr>
          </a:p>
        </p:txBody>
      </p:sp>
      <p:sp>
        <p:nvSpPr>
          <p:cNvPr id="13" name="Rectangle: Rounded Corners 12">
            <a:extLst>
              <a:ext uri="{FF2B5EF4-FFF2-40B4-BE49-F238E27FC236}">
                <a16:creationId xmlns:a16="http://schemas.microsoft.com/office/drawing/2014/main" id="{A93A4F76-4295-9E9A-5C28-48588FB26E5C}"/>
              </a:ext>
            </a:extLst>
          </p:cNvPr>
          <p:cNvSpPr/>
          <p:nvPr/>
        </p:nvSpPr>
        <p:spPr>
          <a:xfrm>
            <a:off x="6096000" y="1850572"/>
            <a:ext cx="5595256" cy="2558142"/>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400" b="1" dirty="0">
                <a:latin typeface="Roobert"/>
              </a:rPr>
              <a:t>Movement:</a:t>
            </a:r>
          </a:p>
          <a:p>
            <a:r>
              <a:rPr lang="en-US" sz="2400" dirty="0">
                <a:latin typeface="Roobert"/>
              </a:rPr>
              <a:t>Swaying and swinging arms</a:t>
            </a:r>
          </a:p>
          <a:p>
            <a:r>
              <a:rPr lang="en-US" sz="2400" dirty="0">
                <a:latin typeface="Roobert"/>
              </a:rPr>
              <a:t>Get up and waltz together (if they are able) </a:t>
            </a:r>
            <a:endParaRPr lang="en-US" sz="2400" dirty="0"/>
          </a:p>
          <a:p>
            <a:endParaRPr lang="en-GB" sz="2400" dirty="0">
              <a:latin typeface="Roobert"/>
            </a:endParaRPr>
          </a:p>
        </p:txBody>
      </p:sp>
    </p:spTree>
    <p:extLst>
      <p:ext uri="{BB962C8B-B14F-4D97-AF65-F5344CB8AC3E}">
        <p14:creationId xmlns:p14="http://schemas.microsoft.com/office/powerpoint/2010/main" val="728091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BABA04DD-506B-FCF1-B8C4-6876E41C764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ED855BE-668A-3CA8-8623-C214E64AA682}"/>
              </a:ext>
            </a:extLst>
          </p:cNvPr>
          <p:cNvSpPr>
            <a:spLocks noGrp="1"/>
          </p:cNvSpPr>
          <p:nvPr>
            <p:ph type="title"/>
          </p:nvPr>
        </p:nvSpPr>
        <p:spPr>
          <a:xfrm>
            <a:off x="372319" y="700809"/>
            <a:ext cx="6790481" cy="1149763"/>
          </a:xfrm>
        </p:spPr>
        <p:txBody>
          <a:bodyPr>
            <a:normAutofit/>
          </a:bodyPr>
          <a:lstStyle/>
          <a:p>
            <a:r>
              <a:rPr lang="en-US" sz="5400" dirty="0"/>
              <a:t>Zum Gali</a:t>
            </a:r>
            <a:endParaRPr lang="en-GB" sz="5400" dirty="0"/>
          </a:p>
        </p:txBody>
      </p:sp>
      <p:sp>
        <p:nvSpPr>
          <p:cNvPr id="10" name="Rectangle: Rounded Corners 9">
            <a:extLst>
              <a:ext uri="{FF2B5EF4-FFF2-40B4-BE49-F238E27FC236}">
                <a16:creationId xmlns:a16="http://schemas.microsoft.com/office/drawing/2014/main" id="{7A44E120-F812-1B74-E293-0B0611F22C07}"/>
              </a:ext>
            </a:extLst>
          </p:cNvPr>
          <p:cNvSpPr/>
          <p:nvPr/>
        </p:nvSpPr>
        <p:spPr>
          <a:xfrm>
            <a:off x="436531" y="4522411"/>
            <a:ext cx="11318938" cy="1796142"/>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400" b="1" dirty="0">
                <a:latin typeface="Roobert"/>
              </a:rPr>
              <a:t>Musical Activities:</a:t>
            </a:r>
          </a:p>
          <a:p>
            <a:r>
              <a:rPr lang="en-US" sz="2200" dirty="0">
                <a:latin typeface="Roobert"/>
              </a:rPr>
              <a:t>Group leader moves around the circle offering the tambourine to each participant in the musical gaps. Model the response using voice (‘pom </a:t>
            </a:r>
            <a:r>
              <a:rPr lang="en-US" sz="2200" dirty="0" err="1">
                <a:latin typeface="Roobert"/>
              </a:rPr>
              <a:t>pom</a:t>
            </a:r>
            <a:r>
              <a:rPr lang="en-US" sz="2200" dirty="0">
                <a:latin typeface="Roobert"/>
              </a:rPr>
              <a:t>’ etc.), with large gestures or supporting by demonstrating tapping the tambourine.</a:t>
            </a:r>
          </a:p>
          <a:p>
            <a:endParaRPr lang="en-US" sz="2400" dirty="0">
              <a:latin typeface="Roobert"/>
            </a:endParaRPr>
          </a:p>
          <a:p>
            <a:endParaRPr lang="en-US" sz="2400" dirty="0">
              <a:latin typeface="Roobert"/>
            </a:endParaRPr>
          </a:p>
        </p:txBody>
      </p:sp>
      <p:sp>
        <p:nvSpPr>
          <p:cNvPr id="11" name="Rectangle: Rounded Corners 10">
            <a:extLst>
              <a:ext uri="{FF2B5EF4-FFF2-40B4-BE49-F238E27FC236}">
                <a16:creationId xmlns:a16="http://schemas.microsoft.com/office/drawing/2014/main" id="{EE040905-E7A8-D0F7-6CD5-FB6D87BB57D0}"/>
              </a:ext>
            </a:extLst>
          </p:cNvPr>
          <p:cNvSpPr/>
          <p:nvPr/>
        </p:nvSpPr>
        <p:spPr>
          <a:xfrm>
            <a:off x="372319" y="1850572"/>
            <a:ext cx="5595256" cy="2558142"/>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400" b="1" dirty="0">
                <a:latin typeface="Roobert"/>
              </a:rPr>
              <a:t>Instruments:</a:t>
            </a:r>
          </a:p>
          <a:p>
            <a:r>
              <a:rPr lang="en-GB" sz="2400" dirty="0">
                <a:latin typeface="Roobert"/>
              </a:rPr>
              <a:t>One group leader has a tambourine</a:t>
            </a:r>
          </a:p>
          <a:p>
            <a:r>
              <a:rPr lang="en-GB" sz="2400" dirty="0">
                <a:latin typeface="Roobert"/>
              </a:rPr>
              <a:t>Body percussion</a:t>
            </a:r>
          </a:p>
        </p:txBody>
      </p:sp>
      <p:sp>
        <p:nvSpPr>
          <p:cNvPr id="13" name="Rectangle: Rounded Corners 12">
            <a:extLst>
              <a:ext uri="{FF2B5EF4-FFF2-40B4-BE49-F238E27FC236}">
                <a16:creationId xmlns:a16="http://schemas.microsoft.com/office/drawing/2014/main" id="{1E38B732-6AE2-EF3E-F6A1-89D66823C444}"/>
              </a:ext>
            </a:extLst>
          </p:cNvPr>
          <p:cNvSpPr/>
          <p:nvPr/>
        </p:nvSpPr>
        <p:spPr>
          <a:xfrm>
            <a:off x="6096000" y="1850572"/>
            <a:ext cx="5595256" cy="2558142"/>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400" b="1" dirty="0">
                <a:latin typeface="Roobert"/>
              </a:rPr>
              <a:t>Movement:</a:t>
            </a:r>
          </a:p>
          <a:p>
            <a:r>
              <a:rPr lang="en-US" sz="2400" dirty="0">
                <a:latin typeface="Roobert"/>
              </a:rPr>
              <a:t>Two claps, tapping feet</a:t>
            </a:r>
            <a:endParaRPr lang="en-US" sz="2400" dirty="0"/>
          </a:p>
          <a:p>
            <a:endParaRPr lang="en-GB" sz="2400" dirty="0">
              <a:latin typeface="Roobert"/>
            </a:endParaRPr>
          </a:p>
        </p:txBody>
      </p:sp>
    </p:spTree>
    <p:extLst>
      <p:ext uri="{BB962C8B-B14F-4D97-AF65-F5344CB8AC3E}">
        <p14:creationId xmlns:p14="http://schemas.microsoft.com/office/powerpoint/2010/main" val="3988130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FE9DF479-73F4-FBD1-492D-B327C75FB9B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1CEE76-446F-EAA1-4374-C65EC905A69B}"/>
              </a:ext>
            </a:extLst>
          </p:cNvPr>
          <p:cNvSpPr>
            <a:spLocks noGrp="1"/>
          </p:cNvSpPr>
          <p:nvPr>
            <p:ph type="title"/>
          </p:nvPr>
        </p:nvSpPr>
        <p:spPr>
          <a:xfrm>
            <a:off x="372319" y="700809"/>
            <a:ext cx="6790481" cy="1149763"/>
          </a:xfrm>
        </p:spPr>
        <p:txBody>
          <a:bodyPr>
            <a:normAutofit/>
          </a:bodyPr>
          <a:lstStyle/>
          <a:p>
            <a:r>
              <a:rPr lang="en-US" sz="5400" dirty="0"/>
              <a:t>Wistful</a:t>
            </a:r>
            <a:endParaRPr lang="en-GB" sz="5400" dirty="0"/>
          </a:p>
        </p:txBody>
      </p:sp>
      <p:sp>
        <p:nvSpPr>
          <p:cNvPr id="10" name="Rectangle: Rounded Corners 9">
            <a:extLst>
              <a:ext uri="{FF2B5EF4-FFF2-40B4-BE49-F238E27FC236}">
                <a16:creationId xmlns:a16="http://schemas.microsoft.com/office/drawing/2014/main" id="{5184F5A5-3140-73ED-2DB0-8F061F9544B7}"/>
              </a:ext>
            </a:extLst>
          </p:cNvPr>
          <p:cNvSpPr/>
          <p:nvPr/>
        </p:nvSpPr>
        <p:spPr>
          <a:xfrm>
            <a:off x="436531" y="4522411"/>
            <a:ext cx="11318938" cy="1796142"/>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400" b="1" dirty="0">
                <a:latin typeface="Roobert"/>
              </a:rPr>
              <a:t>Musical Activities:</a:t>
            </a:r>
          </a:p>
          <a:p>
            <a:r>
              <a:rPr lang="en-US" sz="2400" dirty="0">
                <a:latin typeface="Roobert"/>
              </a:rPr>
              <a:t>This track is ideal for the quieter, more reflective moments. Model quieter and relaxing instruments. If you have them available, wafting scarves and fabric can be really effective.</a:t>
            </a:r>
          </a:p>
          <a:p>
            <a:endParaRPr lang="en-US" sz="2400" dirty="0">
              <a:latin typeface="Roobert"/>
            </a:endParaRPr>
          </a:p>
          <a:p>
            <a:endParaRPr lang="en-US" sz="2400" dirty="0">
              <a:latin typeface="Roobert"/>
            </a:endParaRPr>
          </a:p>
        </p:txBody>
      </p:sp>
      <p:sp>
        <p:nvSpPr>
          <p:cNvPr id="11" name="Rectangle: Rounded Corners 10">
            <a:extLst>
              <a:ext uri="{FF2B5EF4-FFF2-40B4-BE49-F238E27FC236}">
                <a16:creationId xmlns:a16="http://schemas.microsoft.com/office/drawing/2014/main" id="{B81F1EA4-B8FC-BC1C-EDD5-761FE0A7FAA9}"/>
              </a:ext>
            </a:extLst>
          </p:cNvPr>
          <p:cNvSpPr/>
          <p:nvPr/>
        </p:nvSpPr>
        <p:spPr>
          <a:xfrm>
            <a:off x="372319" y="1850572"/>
            <a:ext cx="5595256" cy="2558142"/>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400" b="1" dirty="0">
                <a:latin typeface="Roobert"/>
              </a:rPr>
              <a:t>Instruments:</a:t>
            </a:r>
          </a:p>
          <a:p>
            <a:r>
              <a:rPr lang="en-GB" sz="2400" dirty="0">
                <a:latin typeface="Roobert"/>
              </a:rPr>
              <a:t>Brushes on drums</a:t>
            </a:r>
          </a:p>
          <a:p>
            <a:r>
              <a:rPr lang="en-GB" sz="2400" dirty="0">
                <a:latin typeface="Roobert"/>
              </a:rPr>
              <a:t>Rain sticks</a:t>
            </a:r>
          </a:p>
          <a:p>
            <a:r>
              <a:rPr lang="en-GB" sz="2400" dirty="0">
                <a:latin typeface="Roobert"/>
              </a:rPr>
              <a:t>Chimes</a:t>
            </a:r>
          </a:p>
        </p:txBody>
      </p:sp>
      <p:sp>
        <p:nvSpPr>
          <p:cNvPr id="13" name="Rectangle: Rounded Corners 12">
            <a:extLst>
              <a:ext uri="{FF2B5EF4-FFF2-40B4-BE49-F238E27FC236}">
                <a16:creationId xmlns:a16="http://schemas.microsoft.com/office/drawing/2014/main" id="{91A7BD11-D2B4-E09E-436F-409F6AEA24AA}"/>
              </a:ext>
            </a:extLst>
          </p:cNvPr>
          <p:cNvSpPr/>
          <p:nvPr/>
        </p:nvSpPr>
        <p:spPr>
          <a:xfrm>
            <a:off x="6096000" y="1850572"/>
            <a:ext cx="5595256" cy="2558142"/>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400" b="1" dirty="0">
                <a:latin typeface="Roobert"/>
              </a:rPr>
              <a:t>Movement:</a:t>
            </a:r>
          </a:p>
          <a:p>
            <a:r>
              <a:rPr lang="en-US" sz="2400" dirty="0">
                <a:latin typeface="Roobert"/>
              </a:rPr>
              <a:t>Swaying</a:t>
            </a:r>
          </a:p>
          <a:p>
            <a:r>
              <a:rPr lang="en-US" sz="2400" dirty="0">
                <a:latin typeface="Roobert"/>
              </a:rPr>
              <a:t>Moving using scarves/bits of fabric</a:t>
            </a:r>
            <a:endParaRPr lang="en-US" sz="2400" dirty="0"/>
          </a:p>
          <a:p>
            <a:endParaRPr lang="en-GB" sz="2400" dirty="0">
              <a:latin typeface="Roobert"/>
            </a:endParaRPr>
          </a:p>
        </p:txBody>
      </p:sp>
    </p:spTree>
    <p:extLst>
      <p:ext uri="{BB962C8B-B14F-4D97-AF65-F5344CB8AC3E}">
        <p14:creationId xmlns:p14="http://schemas.microsoft.com/office/powerpoint/2010/main" val="2657064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B15B5897-D4CF-A0F2-EF50-8229943CCB7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B552AA-7A69-DA47-A1FC-1E4F681D8BBC}"/>
              </a:ext>
            </a:extLst>
          </p:cNvPr>
          <p:cNvSpPr>
            <a:spLocks noGrp="1"/>
          </p:cNvSpPr>
          <p:nvPr>
            <p:ph type="title"/>
          </p:nvPr>
        </p:nvSpPr>
        <p:spPr>
          <a:xfrm>
            <a:off x="372319" y="700809"/>
            <a:ext cx="6790481" cy="1149763"/>
          </a:xfrm>
        </p:spPr>
        <p:txBody>
          <a:bodyPr>
            <a:normAutofit/>
          </a:bodyPr>
          <a:lstStyle/>
          <a:p>
            <a:r>
              <a:rPr lang="en-US" sz="5400" dirty="0"/>
              <a:t>Glenn Miller</a:t>
            </a:r>
            <a:endParaRPr lang="en-GB" sz="5400" dirty="0"/>
          </a:p>
        </p:txBody>
      </p:sp>
      <p:sp>
        <p:nvSpPr>
          <p:cNvPr id="10" name="Rectangle: Rounded Corners 9">
            <a:extLst>
              <a:ext uri="{FF2B5EF4-FFF2-40B4-BE49-F238E27FC236}">
                <a16:creationId xmlns:a16="http://schemas.microsoft.com/office/drawing/2014/main" id="{22BCE1E0-1DC2-2DFE-E7E1-B85CFA493F71}"/>
              </a:ext>
            </a:extLst>
          </p:cNvPr>
          <p:cNvSpPr/>
          <p:nvPr/>
        </p:nvSpPr>
        <p:spPr>
          <a:xfrm>
            <a:off x="436531" y="4522411"/>
            <a:ext cx="11318938" cy="1796142"/>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400" b="1" dirty="0">
                <a:latin typeface="Roobert"/>
              </a:rPr>
              <a:t>Musical Activities:</a:t>
            </a:r>
          </a:p>
          <a:p>
            <a:r>
              <a:rPr lang="en-US" sz="2400" dirty="0">
                <a:latin typeface="Roobert"/>
              </a:rPr>
              <a:t>Encourage a call and response through hand gestures (to me, to you). Use the musical gaps and the track to encourage a group shout at the key moments in the track.</a:t>
            </a:r>
          </a:p>
        </p:txBody>
      </p:sp>
      <p:sp>
        <p:nvSpPr>
          <p:cNvPr id="11" name="Rectangle: Rounded Corners 10">
            <a:extLst>
              <a:ext uri="{FF2B5EF4-FFF2-40B4-BE49-F238E27FC236}">
                <a16:creationId xmlns:a16="http://schemas.microsoft.com/office/drawing/2014/main" id="{4694F26B-BE78-EAAE-985D-AF2268BDEF21}"/>
              </a:ext>
            </a:extLst>
          </p:cNvPr>
          <p:cNvSpPr/>
          <p:nvPr/>
        </p:nvSpPr>
        <p:spPr>
          <a:xfrm>
            <a:off x="372319" y="1850572"/>
            <a:ext cx="5595256" cy="2558142"/>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400" b="1" dirty="0">
                <a:latin typeface="Roobert"/>
              </a:rPr>
              <a:t>Instruments:</a:t>
            </a:r>
          </a:p>
          <a:p>
            <a:r>
              <a:rPr lang="en-US" sz="2400" dirty="0">
                <a:latin typeface="Roobert"/>
              </a:rPr>
              <a:t>Shakers</a:t>
            </a:r>
          </a:p>
          <a:p>
            <a:r>
              <a:rPr lang="en-US" sz="2400" dirty="0">
                <a:latin typeface="Roobert"/>
              </a:rPr>
              <a:t>Guiro/scraper</a:t>
            </a:r>
          </a:p>
          <a:p>
            <a:r>
              <a:rPr lang="en-US" sz="2400" dirty="0">
                <a:latin typeface="Roobert"/>
              </a:rPr>
              <a:t>Tambourines</a:t>
            </a:r>
          </a:p>
          <a:p>
            <a:r>
              <a:rPr lang="en-US" sz="2400" dirty="0">
                <a:latin typeface="Roobert"/>
              </a:rPr>
              <a:t>Body percussion (clapping and tapping feet)</a:t>
            </a:r>
          </a:p>
        </p:txBody>
      </p:sp>
      <p:sp>
        <p:nvSpPr>
          <p:cNvPr id="13" name="Rectangle: Rounded Corners 12">
            <a:extLst>
              <a:ext uri="{FF2B5EF4-FFF2-40B4-BE49-F238E27FC236}">
                <a16:creationId xmlns:a16="http://schemas.microsoft.com/office/drawing/2014/main" id="{8E066969-2ADA-D36C-5504-8949E8A82871}"/>
              </a:ext>
            </a:extLst>
          </p:cNvPr>
          <p:cNvSpPr/>
          <p:nvPr/>
        </p:nvSpPr>
        <p:spPr>
          <a:xfrm>
            <a:off x="6096000" y="1850572"/>
            <a:ext cx="5595256" cy="2558142"/>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400" b="1" dirty="0">
                <a:latin typeface="Roobert"/>
              </a:rPr>
              <a:t>Movement:</a:t>
            </a:r>
          </a:p>
          <a:p>
            <a:r>
              <a:rPr lang="en-US" sz="2400" dirty="0">
                <a:latin typeface="Roobert"/>
              </a:rPr>
              <a:t>Hand gestures – jazz hands</a:t>
            </a:r>
          </a:p>
          <a:p>
            <a:r>
              <a:rPr lang="en-US" sz="2400" dirty="0">
                <a:latin typeface="Roobert"/>
              </a:rPr>
              <a:t>Kicking feet – chair Charleston</a:t>
            </a:r>
            <a:endParaRPr lang="en-US" sz="2400" dirty="0"/>
          </a:p>
          <a:p>
            <a:endParaRPr lang="en-GB" sz="2400" dirty="0">
              <a:latin typeface="Roobert"/>
            </a:endParaRPr>
          </a:p>
        </p:txBody>
      </p:sp>
    </p:spTree>
    <p:extLst>
      <p:ext uri="{BB962C8B-B14F-4D97-AF65-F5344CB8AC3E}">
        <p14:creationId xmlns:p14="http://schemas.microsoft.com/office/powerpoint/2010/main" val="278419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a:extLst>
            <a:ext uri="{FF2B5EF4-FFF2-40B4-BE49-F238E27FC236}">
              <a16:creationId xmlns:a16="http://schemas.microsoft.com/office/drawing/2014/main" id="{304BF2AD-2A60-F1A9-2B0E-DB4A9DE4AE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4488AFE-7E28-C90D-823A-7F2066BED465}"/>
              </a:ext>
            </a:extLst>
          </p:cNvPr>
          <p:cNvSpPr>
            <a:spLocks noGrp="1"/>
          </p:cNvSpPr>
          <p:nvPr>
            <p:ph type="title"/>
          </p:nvPr>
        </p:nvSpPr>
        <p:spPr>
          <a:xfrm>
            <a:off x="372319" y="700809"/>
            <a:ext cx="6790481" cy="1149763"/>
          </a:xfrm>
        </p:spPr>
        <p:txBody>
          <a:bodyPr>
            <a:normAutofit/>
          </a:bodyPr>
          <a:lstStyle/>
          <a:p>
            <a:r>
              <a:rPr lang="en-US" sz="5400" dirty="0"/>
              <a:t>Squat Dance</a:t>
            </a:r>
            <a:endParaRPr lang="en-GB" sz="5400" dirty="0"/>
          </a:p>
        </p:txBody>
      </p:sp>
      <p:sp>
        <p:nvSpPr>
          <p:cNvPr id="10" name="Rectangle: Rounded Corners 9">
            <a:extLst>
              <a:ext uri="{FF2B5EF4-FFF2-40B4-BE49-F238E27FC236}">
                <a16:creationId xmlns:a16="http://schemas.microsoft.com/office/drawing/2014/main" id="{A7D2FC87-6219-5422-EDCE-8DF575B8B5D2}"/>
              </a:ext>
            </a:extLst>
          </p:cNvPr>
          <p:cNvSpPr/>
          <p:nvPr/>
        </p:nvSpPr>
        <p:spPr>
          <a:xfrm>
            <a:off x="436531" y="4522411"/>
            <a:ext cx="11318938" cy="1796142"/>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400" b="1" dirty="0">
                <a:latin typeface="Roobert"/>
              </a:rPr>
              <a:t>Musical Activities:</a:t>
            </a:r>
          </a:p>
          <a:p>
            <a:r>
              <a:rPr lang="en-US" sz="2400" dirty="0">
                <a:latin typeface="Roobert"/>
              </a:rPr>
              <a:t>This track is great to encourage group movement. Try different options – all kicking left to right and waving hands. Link arms and sway side to side, shouting ‘hey!’</a:t>
            </a:r>
          </a:p>
        </p:txBody>
      </p:sp>
      <p:sp>
        <p:nvSpPr>
          <p:cNvPr id="11" name="Rectangle: Rounded Corners 10">
            <a:extLst>
              <a:ext uri="{FF2B5EF4-FFF2-40B4-BE49-F238E27FC236}">
                <a16:creationId xmlns:a16="http://schemas.microsoft.com/office/drawing/2014/main" id="{AFC14391-236D-0E69-3843-6D3136B0F0AE}"/>
              </a:ext>
            </a:extLst>
          </p:cNvPr>
          <p:cNvSpPr/>
          <p:nvPr/>
        </p:nvSpPr>
        <p:spPr>
          <a:xfrm>
            <a:off x="372319" y="1850572"/>
            <a:ext cx="5595256" cy="2558142"/>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400" b="1" dirty="0">
                <a:latin typeface="Roobert"/>
              </a:rPr>
              <a:t>Instruments:</a:t>
            </a:r>
          </a:p>
          <a:p>
            <a:r>
              <a:rPr lang="en-US" sz="2400" dirty="0"/>
              <a:t>Shakers</a:t>
            </a:r>
          </a:p>
          <a:p>
            <a:r>
              <a:rPr lang="en-US" sz="2400" dirty="0"/>
              <a:t>Tambourines</a:t>
            </a:r>
          </a:p>
          <a:p>
            <a:r>
              <a:rPr lang="en-US" sz="2400" dirty="0"/>
              <a:t>Cabasas</a:t>
            </a:r>
          </a:p>
          <a:p>
            <a:r>
              <a:rPr lang="en-US" sz="2400" dirty="0"/>
              <a:t>Scrapers (guiro)</a:t>
            </a:r>
          </a:p>
          <a:p>
            <a:r>
              <a:rPr lang="en-US" sz="2400" dirty="0"/>
              <a:t>Claves</a:t>
            </a:r>
          </a:p>
          <a:p>
            <a:endParaRPr lang="en-US" sz="2400" dirty="0"/>
          </a:p>
          <a:p>
            <a:endParaRPr lang="en-GB" sz="2400" dirty="0">
              <a:latin typeface="Roobert"/>
            </a:endParaRPr>
          </a:p>
        </p:txBody>
      </p:sp>
      <p:sp>
        <p:nvSpPr>
          <p:cNvPr id="13" name="Rectangle: Rounded Corners 12">
            <a:extLst>
              <a:ext uri="{FF2B5EF4-FFF2-40B4-BE49-F238E27FC236}">
                <a16:creationId xmlns:a16="http://schemas.microsoft.com/office/drawing/2014/main" id="{5D2EBF6F-EDF1-EF98-F552-6B07A53AE60E}"/>
              </a:ext>
            </a:extLst>
          </p:cNvPr>
          <p:cNvSpPr/>
          <p:nvPr/>
        </p:nvSpPr>
        <p:spPr>
          <a:xfrm>
            <a:off x="6096000" y="1850572"/>
            <a:ext cx="5595256" cy="2558142"/>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400" b="1" dirty="0">
                <a:latin typeface="Roobert"/>
              </a:rPr>
              <a:t>Movement:</a:t>
            </a:r>
          </a:p>
          <a:p>
            <a:r>
              <a:rPr lang="en-US" sz="2400" dirty="0">
                <a:latin typeface="Roobert"/>
              </a:rPr>
              <a:t>Clicking fingers and moving arm side to side</a:t>
            </a:r>
          </a:p>
          <a:p>
            <a:r>
              <a:rPr lang="en-US" sz="2400" dirty="0">
                <a:latin typeface="Roobert"/>
              </a:rPr>
              <a:t>Kicking legs left and right</a:t>
            </a:r>
          </a:p>
          <a:p>
            <a:endParaRPr lang="en-US" sz="2400" dirty="0"/>
          </a:p>
          <a:p>
            <a:endParaRPr lang="en-GB" sz="2400" dirty="0">
              <a:latin typeface="Roobert"/>
            </a:endParaRPr>
          </a:p>
        </p:txBody>
      </p:sp>
    </p:spTree>
    <p:extLst>
      <p:ext uri="{BB962C8B-B14F-4D97-AF65-F5344CB8AC3E}">
        <p14:creationId xmlns:p14="http://schemas.microsoft.com/office/powerpoint/2010/main" val="100780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DF5E39DB-1E2A-7820-9475-6FBB2E0008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4355539-5824-AA06-E2A7-4705D695A01A}"/>
              </a:ext>
            </a:extLst>
          </p:cNvPr>
          <p:cNvSpPr>
            <a:spLocks noGrp="1"/>
          </p:cNvSpPr>
          <p:nvPr>
            <p:ph type="title"/>
          </p:nvPr>
        </p:nvSpPr>
        <p:spPr>
          <a:xfrm>
            <a:off x="372319" y="700809"/>
            <a:ext cx="6790481" cy="1149763"/>
          </a:xfrm>
        </p:spPr>
        <p:txBody>
          <a:bodyPr>
            <a:normAutofit/>
          </a:bodyPr>
          <a:lstStyle/>
          <a:p>
            <a:r>
              <a:rPr lang="en-US" sz="5400" dirty="0"/>
              <a:t>Bossa Nova</a:t>
            </a:r>
            <a:endParaRPr lang="en-GB" sz="5400" dirty="0"/>
          </a:p>
        </p:txBody>
      </p:sp>
      <p:sp>
        <p:nvSpPr>
          <p:cNvPr id="10" name="Rectangle: Rounded Corners 9">
            <a:extLst>
              <a:ext uri="{FF2B5EF4-FFF2-40B4-BE49-F238E27FC236}">
                <a16:creationId xmlns:a16="http://schemas.microsoft.com/office/drawing/2014/main" id="{82B8E92A-78B5-88E0-6D91-167B92D1402B}"/>
              </a:ext>
            </a:extLst>
          </p:cNvPr>
          <p:cNvSpPr/>
          <p:nvPr/>
        </p:nvSpPr>
        <p:spPr>
          <a:xfrm>
            <a:off x="436531" y="4522411"/>
            <a:ext cx="11318938" cy="1796142"/>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400" b="1" dirty="0">
                <a:latin typeface="Roobert"/>
              </a:rPr>
              <a:t>Musical Activities:</a:t>
            </a:r>
          </a:p>
          <a:p>
            <a:r>
              <a:rPr lang="en-US" sz="2400" dirty="0">
                <a:latin typeface="Roobert"/>
              </a:rPr>
              <a:t>Try and start up a musical conversation across the room – use castanets to mimic chatting and use large gestures to mirror someone of your choice. Be playful with it! Encourage the group to come together in call and response, or stopping together. </a:t>
            </a:r>
          </a:p>
          <a:p>
            <a:endParaRPr lang="en-US" sz="2400" dirty="0">
              <a:latin typeface="Roobert"/>
            </a:endParaRPr>
          </a:p>
        </p:txBody>
      </p:sp>
      <p:sp>
        <p:nvSpPr>
          <p:cNvPr id="11" name="Rectangle: Rounded Corners 10">
            <a:extLst>
              <a:ext uri="{FF2B5EF4-FFF2-40B4-BE49-F238E27FC236}">
                <a16:creationId xmlns:a16="http://schemas.microsoft.com/office/drawing/2014/main" id="{A17612B4-7680-A2E0-0A4B-65B15DB890EF}"/>
              </a:ext>
            </a:extLst>
          </p:cNvPr>
          <p:cNvSpPr/>
          <p:nvPr/>
        </p:nvSpPr>
        <p:spPr>
          <a:xfrm>
            <a:off x="372319" y="1850572"/>
            <a:ext cx="5595256" cy="2558142"/>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400" b="1" dirty="0">
                <a:latin typeface="Roobert"/>
              </a:rPr>
              <a:t>Instruments:</a:t>
            </a:r>
          </a:p>
          <a:p>
            <a:r>
              <a:rPr lang="en-US" sz="2400" dirty="0">
                <a:latin typeface="Roobert"/>
              </a:rPr>
              <a:t>Castanets</a:t>
            </a:r>
          </a:p>
          <a:p>
            <a:r>
              <a:rPr lang="en-US" sz="2400" dirty="0">
                <a:latin typeface="Roobert"/>
              </a:rPr>
              <a:t>Large drums/Djembe</a:t>
            </a:r>
          </a:p>
          <a:p>
            <a:r>
              <a:rPr lang="en-US" sz="2400" dirty="0">
                <a:latin typeface="Roobert"/>
              </a:rPr>
              <a:t>Cajon</a:t>
            </a:r>
          </a:p>
          <a:p>
            <a:r>
              <a:rPr lang="en-US" sz="2400" dirty="0">
                <a:latin typeface="Roobert"/>
              </a:rPr>
              <a:t>Claves</a:t>
            </a:r>
          </a:p>
          <a:p>
            <a:r>
              <a:rPr lang="en-US" sz="2400" dirty="0">
                <a:latin typeface="Roobert"/>
              </a:rPr>
              <a:t>Egg shakers</a:t>
            </a:r>
          </a:p>
          <a:p>
            <a:endParaRPr lang="en-GB" sz="2400" dirty="0">
              <a:latin typeface="Roobert"/>
            </a:endParaRPr>
          </a:p>
        </p:txBody>
      </p:sp>
      <p:sp>
        <p:nvSpPr>
          <p:cNvPr id="13" name="Rectangle: Rounded Corners 12">
            <a:extLst>
              <a:ext uri="{FF2B5EF4-FFF2-40B4-BE49-F238E27FC236}">
                <a16:creationId xmlns:a16="http://schemas.microsoft.com/office/drawing/2014/main" id="{209CDB3D-D6D9-76B6-0379-82C2D9CF0CD7}"/>
              </a:ext>
            </a:extLst>
          </p:cNvPr>
          <p:cNvSpPr/>
          <p:nvPr/>
        </p:nvSpPr>
        <p:spPr>
          <a:xfrm>
            <a:off x="6096000" y="1850572"/>
            <a:ext cx="5595256" cy="2558142"/>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400" b="1" dirty="0">
                <a:latin typeface="Roobert"/>
              </a:rPr>
              <a:t>Movement:</a:t>
            </a:r>
          </a:p>
          <a:p>
            <a:r>
              <a:rPr lang="en-US" sz="2400" dirty="0">
                <a:latin typeface="Roobert"/>
              </a:rPr>
              <a:t>Dancing</a:t>
            </a:r>
          </a:p>
          <a:p>
            <a:r>
              <a:rPr lang="en-US" sz="2400" dirty="0">
                <a:latin typeface="Roobert"/>
              </a:rPr>
              <a:t>Moving left/right</a:t>
            </a:r>
          </a:p>
          <a:p>
            <a:endParaRPr lang="en-GB" sz="2400" dirty="0">
              <a:latin typeface="Roobert"/>
            </a:endParaRPr>
          </a:p>
        </p:txBody>
      </p:sp>
    </p:spTree>
    <p:extLst>
      <p:ext uri="{BB962C8B-B14F-4D97-AF65-F5344CB8AC3E}">
        <p14:creationId xmlns:p14="http://schemas.microsoft.com/office/powerpoint/2010/main" val="1456432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737F54E3-8BE9-A602-7B9F-9C418B8BD6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E062D3-3F92-71A6-7A7D-2E0F51ACBB35}"/>
              </a:ext>
            </a:extLst>
          </p:cNvPr>
          <p:cNvSpPr>
            <a:spLocks noGrp="1"/>
          </p:cNvSpPr>
          <p:nvPr>
            <p:ph type="title"/>
          </p:nvPr>
        </p:nvSpPr>
        <p:spPr>
          <a:xfrm>
            <a:off x="372319" y="700809"/>
            <a:ext cx="6790481" cy="1149763"/>
          </a:xfrm>
        </p:spPr>
        <p:txBody>
          <a:bodyPr>
            <a:normAutofit/>
          </a:bodyPr>
          <a:lstStyle/>
          <a:p>
            <a:r>
              <a:rPr lang="en-US" sz="5400" dirty="0"/>
              <a:t>Drone</a:t>
            </a:r>
            <a:endParaRPr lang="en-GB" sz="5400" dirty="0"/>
          </a:p>
        </p:txBody>
      </p:sp>
      <p:sp>
        <p:nvSpPr>
          <p:cNvPr id="10" name="Rectangle: Rounded Corners 9">
            <a:extLst>
              <a:ext uri="{FF2B5EF4-FFF2-40B4-BE49-F238E27FC236}">
                <a16:creationId xmlns:a16="http://schemas.microsoft.com/office/drawing/2014/main" id="{7B80FF34-3AFD-E0E4-E7AB-4AA31DD65655}"/>
              </a:ext>
            </a:extLst>
          </p:cNvPr>
          <p:cNvSpPr/>
          <p:nvPr/>
        </p:nvSpPr>
        <p:spPr>
          <a:xfrm>
            <a:off x="436531" y="4522411"/>
            <a:ext cx="11318938" cy="1796142"/>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400" b="1" dirty="0">
                <a:latin typeface="Roobert"/>
              </a:rPr>
              <a:t>Musical Activities:</a:t>
            </a:r>
          </a:p>
          <a:p>
            <a:r>
              <a:rPr lang="en-US" sz="2400" dirty="0">
                <a:latin typeface="Roobert"/>
              </a:rPr>
              <a:t>Try and encourage people to </a:t>
            </a:r>
            <a:r>
              <a:rPr lang="en-US" sz="2400" dirty="0" err="1">
                <a:latin typeface="Roobert"/>
              </a:rPr>
              <a:t>vocalise</a:t>
            </a:r>
            <a:r>
              <a:rPr lang="en-US" sz="2400" dirty="0">
                <a:latin typeface="Roobert"/>
              </a:rPr>
              <a:t> and sing or hum. Mirror controlled breathing and blowing – this track can be quite meditative.</a:t>
            </a:r>
          </a:p>
          <a:p>
            <a:endParaRPr lang="en-US" sz="2400" dirty="0">
              <a:latin typeface="Roobert"/>
            </a:endParaRPr>
          </a:p>
        </p:txBody>
      </p:sp>
      <p:sp>
        <p:nvSpPr>
          <p:cNvPr id="11" name="Rectangle: Rounded Corners 10">
            <a:extLst>
              <a:ext uri="{FF2B5EF4-FFF2-40B4-BE49-F238E27FC236}">
                <a16:creationId xmlns:a16="http://schemas.microsoft.com/office/drawing/2014/main" id="{F9E17FA7-FF69-4971-C308-F4319FDA744F}"/>
              </a:ext>
            </a:extLst>
          </p:cNvPr>
          <p:cNvSpPr/>
          <p:nvPr/>
        </p:nvSpPr>
        <p:spPr>
          <a:xfrm>
            <a:off x="372319" y="1850572"/>
            <a:ext cx="5595256" cy="2558142"/>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400" b="1" dirty="0">
                <a:latin typeface="Roobert"/>
              </a:rPr>
              <a:t>Instruments:</a:t>
            </a:r>
          </a:p>
          <a:p>
            <a:r>
              <a:rPr lang="en-GB" sz="2400" dirty="0">
                <a:latin typeface="Roobert"/>
              </a:rPr>
              <a:t>Bells</a:t>
            </a:r>
          </a:p>
          <a:p>
            <a:r>
              <a:rPr lang="en-GB" sz="2400" dirty="0">
                <a:latin typeface="Roobert"/>
              </a:rPr>
              <a:t>Vocals</a:t>
            </a:r>
          </a:p>
          <a:p>
            <a:r>
              <a:rPr lang="en-GB" sz="2400" dirty="0">
                <a:latin typeface="Roobert"/>
              </a:rPr>
              <a:t>Ocean drums</a:t>
            </a:r>
          </a:p>
          <a:p>
            <a:r>
              <a:rPr lang="en-GB" sz="2400" dirty="0">
                <a:latin typeface="Roobert"/>
              </a:rPr>
              <a:t>Any instruments! </a:t>
            </a:r>
          </a:p>
        </p:txBody>
      </p:sp>
      <p:sp>
        <p:nvSpPr>
          <p:cNvPr id="13" name="Rectangle: Rounded Corners 12">
            <a:extLst>
              <a:ext uri="{FF2B5EF4-FFF2-40B4-BE49-F238E27FC236}">
                <a16:creationId xmlns:a16="http://schemas.microsoft.com/office/drawing/2014/main" id="{085D9800-7D0C-C8E6-AF89-2BE2F03ED497}"/>
              </a:ext>
            </a:extLst>
          </p:cNvPr>
          <p:cNvSpPr/>
          <p:nvPr/>
        </p:nvSpPr>
        <p:spPr>
          <a:xfrm>
            <a:off x="6096000" y="1850572"/>
            <a:ext cx="5595256" cy="2558142"/>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400" b="1" dirty="0">
                <a:latin typeface="Roobert"/>
              </a:rPr>
              <a:t>Movement:</a:t>
            </a:r>
          </a:p>
          <a:p>
            <a:r>
              <a:rPr lang="en-GB" sz="2400" dirty="0">
                <a:latin typeface="Roobert"/>
              </a:rPr>
              <a:t>Swaying, tapping toes. </a:t>
            </a:r>
          </a:p>
          <a:p>
            <a:r>
              <a:rPr lang="en-GB" sz="2400" dirty="0">
                <a:latin typeface="Roobert"/>
              </a:rPr>
              <a:t>This track is really open, so whichever movements reflect the music made!</a:t>
            </a:r>
          </a:p>
        </p:txBody>
      </p:sp>
    </p:spTree>
    <p:extLst>
      <p:ext uri="{BB962C8B-B14F-4D97-AF65-F5344CB8AC3E}">
        <p14:creationId xmlns:p14="http://schemas.microsoft.com/office/powerpoint/2010/main" val="1026964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C29EB97D-8C81-1D62-186A-B016246012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523A4BA-8DAD-EEBA-8901-9B2CA7A796B0}"/>
              </a:ext>
            </a:extLst>
          </p:cNvPr>
          <p:cNvSpPr>
            <a:spLocks noGrp="1"/>
          </p:cNvSpPr>
          <p:nvPr>
            <p:ph type="title"/>
          </p:nvPr>
        </p:nvSpPr>
        <p:spPr>
          <a:xfrm>
            <a:off x="372319" y="700809"/>
            <a:ext cx="6790481" cy="1149763"/>
          </a:xfrm>
        </p:spPr>
        <p:txBody>
          <a:bodyPr>
            <a:normAutofit/>
          </a:bodyPr>
          <a:lstStyle/>
          <a:p>
            <a:r>
              <a:rPr lang="en-US" sz="5400" dirty="0"/>
              <a:t>Sound Worlds</a:t>
            </a:r>
            <a:endParaRPr lang="en-GB" sz="5400" dirty="0"/>
          </a:p>
        </p:txBody>
      </p:sp>
      <p:sp>
        <p:nvSpPr>
          <p:cNvPr id="10" name="Rectangle: Rounded Corners 9">
            <a:extLst>
              <a:ext uri="{FF2B5EF4-FFF2-40B4-BE49-F238E27FC236}">
                <a16:creationId xmlns:a16="http://schemas.microsoft.com/office/drawing/2014/main" id="{70DF386D-7A09-4F9B-D911-2BA8831E04DA}"/>
              </a:ext>
            </a:extLst>
          </p:cNvPr>
          <p:cNvSpPr/>
          <p:nvPr/>
        </p:nvSpPr>
        <p:spPr>
          <a:xfrm>
            <a:off x="436531" y="4522411"/>
            <a:ext cx="11318938" cy="1796142"/>
          </a:xfrm>
          <a:prstGeom prst="roundRect">
            <a:avLst/>
          </a:prstGeom>
          <a:noFill/>
          <a:ln w="38100"/>
        </p:spPr>
        <p:style>
          <a:lnRef idx="2">
            <a:schemeClr val="accent6"/>
          </a:lnRef>
          <a:fillRef idx="1">
            <a:schemeClr val="lt1"/>
          </a:fillRef>
          <a:effectRef idx="0">
            <a:schemeClr val="accent6"/>
          </a:effectRef>
          <a:fontRef idx="minor">
            <a:schemeClr val="dk1"/>
          </a:fontRef>
        </p:style>
        <p:txBody>
          <a:bodyPr lIns="91440" tIns="45720" rIns="91440" bIns="45720" rtlCol="0" anchor="t" anchorCtr="0"/>
          <a:lstStyle/>
          <a:p>
            <a:r>
              <a:rPr lang="en-US" sz="2400" b="1" dirty="0">
                <a:latin typeface="Roobert"/>
              </a:rPr>
              <a:t>Musical Activities:</a:t>
            </a:r>
          </a:p>
          <a:p>
            <a:r>
              <a:rPr lang="en-US" sz="2400" dirty="0">
                <a:latin typeface="Roobert"/>
              </a:rPr>
              <a:t>These tracks are completely open and designed as a musical safety net or backing for free improvisation. Feel free to experiment, observing the different roles taken by members of the group</a:t>
            </a:r>
          </a:p>
          <a:p>
            <a:endParaRPr lang="en-US" sz="2400" dirty="0">
              <a:latin typeface="Roobert"/>
            </a:endParaRPr>
          </a:p>
        </p:txBody>
      </p:sp>
      <p:sp>
        <p:nvSpPr>
          <p:cNvPr id="11" name="Rectangle: Rounded Corners 10">
            <a:extLst>
              <a:ext uri="{FF2B5EF4-FFF2-40B4-BE49-F238E27FC236}">
                <a16:creationId xmlns:a16="http://schemas.microsoft.com/office/drawing/2014/main" id="{85D0ED3C-115D-DF0A-A913-410D7E33AA17}"/>
              </a:ext>
            </a:extLst>
          </p:cNvPr>
          <p:cNvSpPr/>
          <p:nvPr/>
        </p:nvSpPr>
        <p:spPr>
          <a:xfrm>
            <a:off x="372319" y="1850572"/>
            <a:ext cx="5595256" cy="2558142"/>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400" b="1" dirty="0">
                <a:latin typeface="Roobert"/>
              </a:rPr>
              <a:t>Instruments:</a:t>
            </a:r>
          </a:p>
          <a:p>
            <a:r>
              <a:rPr lang="en-GB" sz="2400" dirty="0">
                <a:latin typeface="Roobert"/>
              </a:rPr>
              <a:t>Any and all!</a:t>
            </a:r>
          </a:p>
        </p:txBody>
      </p:sp>
      <p:sp>
        <p:nvSpPr>
          <p:cNvPr id="13" name="Rectangle: Rounded Corners 12">
            <a:extLst>
              <a:ext uri="{FF2B5EF4-FFF2-40B4-BE49-F238E27FC236}">
                <a16:creationId xmlns:a16="http://schemas.microsoft.com/office/drawing/2014/main" id="{EBBDA5A1-6CBE-2B3B-FC9F-19DE0D96E341}"/>
              </a:ext>
            </a:extLst>
          </p:cNvPr>
          <p:cNvSpPr/>
          <p:nvPr/>
        </p:nvSpPr>
        <p:spPr>
          <a:xfrm>
            <a:off x="6096000" y="1850572"/>
            <a:ext cx="5595256" cy="2558142"/>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400" b="1" dirty="0">
                <a:latin typeface="Roobert"/>
              </a:rPr>
              <a:t>Movement:</a:t>
            </a:r>
          </a:p>
          <a:p>
            <a:r>
              <a:rPr lang="en-US" sz="2400" dirty="0">
                <a:latin typeface="Roobert"/>
              </a:rPr>
              <a:t>Swaying</a:t>
            </a:r>
          </a:p>
          <a:p>
            <a:r>
              <a:rPr lang="en-US" sz="2400" dirty="0">
                <a:latin typeface="Roobert"/>
              </a:rPr>
              <a:t>Dancing</a:t>
            </a:r>
          </a:p>
          <a:p>
            <a:r>
              <a:rPr lang="en-US" sz="2400" dirty="0">
                <a:latin typeface="Roobert"/>
              </a:rPr>
              <a:t>Waving arms, kicking legs</a:t>
            </a:r>
          </a:p>
          <a:p>
            <a:endParaRPr lang="en-US" sz="2400" dirty="0"/>
          </a:p>
          <a:p>
            <a:endParaRPr lang="en-GB" sz="2400" dirty="0">
              <a:latin typeface="Roobert"/>
            </a:endParaRPr>
          </a:p>
        </p:txBody>
      </p:sp>
    </p:spTree>
    <p:extLst>
      <p:ext uri="{BB962C8B-B14F-4D97-AF65-F5344CB8AC3E}">
        <p14:creationId xmlns:p14="http://schemas.microsoft.com/office/powerpoint/2010/main" val="933667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1FE3404E-395A-C4D9-090F-450256760BD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E992D21-AE0E-4775-0314-230D501E5580}"/>
              </a:ext>
            </a:extLst>
          </p:cNvPr>
          <p:cNvSpPr>
            <a:spLocks noGrp="1"/>
          </p:cNvSpPr>
          <p:nvPr>
            <p:ph type="title"/>
          </p:nvPr>
        </p:nvSpPr>
        <p:spPr>
          <a:xfrm>
            <a:off x="372319" y="700809"/>
            <a:ext cx="6790481" cy="1149763"/>
          </a:xfrm>
        </p:spPr>
        <p:txBody>
          <a:bodyPr>
            <a:normAutofit/>
          </a:bodyPr>
          <a:lstStyle/>
          <a:p>
            <a:r>
              <a:rPr lang="en-US" sz="5400" dirty="0"/>
              <a:t>Reggae</a:t>
            </a:r>
            <a:endParaRPr lang="en-GB" sz="5400" dirty="0"/>
          </a:p>
        </p:txBody>
      </p:sp>
      <p:sp>
        <p:nvSpPr>
          <p:cNvPr id="10" name="Rectangle: Rounded Corners 9">
            <a:extLst>
              <a:ext uri="{FF2B5EF4-FFF2-40B4-BE49-F238E27FC236}">
                <a16:creationId xmlns:a16="http://schemas.microsoft.com/office/drawing/2014/main" id="{7DA0D8BB-A8B0-12B7-56C4-5F47A1744B87}"/>
              </a:ext>
            </a:extLst>
          </p:cNvPr>
          <p:cNvSpPr/>
          <p:nvPr/>
        </p:nvSpPr>
        <p:spPr>
          <a:xfrm>
            <a:off x="436531" y="4522411"/>
            <a:ext cx="11318938" cy="1796142"/>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400" b="1" dirty="0">
                <a:latin typeface="Roobert"/>
              </a:rPr>
              <a:t>Musical Activities:</a:t>
            </a:r>
          </a:p>
          <a:p>
            <a:r>
              <a:rPr lang="en-US" sz="2400" dirty="0">
                <a:latin typeface="Roobert"/>
              </a:rPr>
              <a:t>Add words spoken rhythmically over the beat – this could be anything relevant to the group! Try and make it call and response, or add claps on beats 2&amp;4.</a:t>
            </a:r>
          </a:p>
        </p:txBody>
      </p:sp>
      <p:sp>
        <p:nvSpPr>
          <p:cNvPr id="11" name="Rectangle: Rounded Corners 10">
            <a:extLst>
              <a:ext uri="{FF2B5EF4-FFF2-40B4-BE49-F238E27FC236}">
                <a16:creationId xmlns:a16="http://schemas.microsoft.com/office/drawing/2014/main" id="{31F55BB7-EAD8-5EF4-F3B5-7A0347A88BA6}"/>
              </a:ext>
            </a:extLst>
          </p:cNvPr>
          <p:cNvSpPr/>
          <p:nvPr/>
        </p:nvSpPr>
        <p:spPr>
          <a:xfrm>
            <a:off x="372319" y="1850572"/>
            <a:ext cx="5595256" cy="2558142"/>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400" b="1" dirty="0">
                <a:latin typeface="Roobert"/>
              </a:rPr>
              <a:t>Instruments:</a:t>
            </a:r>
          </a:p>
          <a:p>
            <a:r>
              <a:rPr lang="en-US" sz="2400" dirty="0">
                <a:latin typeface="Roobert"/>
              </a:rPr>
              <a:t>Shakers</a:t>
            </a:r>
          </a:p>
          <a:p>
            <a:r>
              <a:rPr lang="en-US" sz="2400" dirty="0">
                <a:latin typeface="Roobert"/>
              </a:rPr>
              <a:t>Body percussion</a:t>
            </a:r>
          </a:p>
          <a:p>
            <a:r>
              <a:rPr lang="en-US" sz="2400" dirty="0">
                <a:latin typeface="Roobert"/>
              </a:rPr>
              <a:t>Drums – djembes and cajon</a:t>
            </a:r>
          </a:p>
          <a:p>
            <a:endParaRPr lang="en-US" sz="2400" dirty="0">
              <a:latin typeface="Roobert"/>
            </a:endParaRPr>
          </a:p>
        </p:txBody>
      </p:sp>
      <p:sp>
        <p:nvSpPr>
          <p:cNvPr id="13" name="Rectangle: Rounded Corners 12">
            <a:extLst>
              <a:ext uri="{FF2B5EF4-FFF2-40B4-BE49-F238E27FC236}">
                <a16:creationId xmlns:a16="http://schemas.microsoft.com/office/drawing/2014/main" id="{1CFEDE8E-8E4E-1620-C660-A83A1D211AFB}"/>
              </a:ext>
            </a:extLst>
          </p:cNvPr>
          <p:cNvSpPr/>
          <p:nvPr/>
        </p:nvSpPr>
        <p:spPr>
          <a:xfrm>
            <a:off x="6096000" y="1850572"/>
            <a:ext cx="5595256" cy="2558142"/>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400" b="1" dirty="0">
                <a:latin typeface="Roobert"/>
              </a:rPr>
              <a:t>Movement:</a:t>
            </a:r>
          </a:p>
          <a:p>
            <a:r>
              <a:rPr lang="en-GB" sz="2400" dirty="0">
                <a:latin typeface="Roobert"/>
              </a:rPr>
              <a:t>Swaying</a:t>
            </a:r>
          </a:p>
          <a:p>
            <a:r>
              <a:rPr lang="en-GB" sz="2400" dirty="0">
                <a:latin typeface="Roobert"/>
              </a:rPr>
              <a:t>Rocking shoulders back and forth</a:t>
            </a:r>
          </a:p>
          <a:p>
            <a:r>
              <a:rPr lang="en-GB" sz="2400" dirty="0">
                <a:latin typeface="Roobert"/>
              </a:rPr>
              <a:t>Clicking </a:t>
            </a:r>
          </a:p>
          <a:p>
            <a:endParaRPr lang="en-GB" sz="2400" dirty="0">
              <a:latin typeface="Roobert"/>
            </a:endParaRPr>
          </a:p>
        </p:txBody>
      </p:sp>
    </p:spTree>
    <p:extLst>
      <p:ext uri="{BB962C8B-B14F-4D97-AF65-F5344CB8AC3E}">
        <p14:creationId xmlns:p14="http://schemas.microsoft.com/office/powerpoint/2010/main" val="2241980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0DFDEF-2088-D93A-B3BA-918F5288E7AA}"/>
              </a:ext>
            </a:extLst>
          </p:cNvPr>
          <p:cNvSpPr>
            <a:spLocks noGrp="1"/>
          </p:cNvSpPr>
          <p:nvPr>
            <p:ph type="title"/>
          </p:nvPr>
        </p:nvSpPr>
        <p:spPr/>
        <p:txBody>
          <a:bodyPr>
            <a:normAutofit/>
          </a:bodyPr>
          <a:lstStyle/>
          <a:p>
            <a:r>
              <a:rPr lang="en-US" sz="5400" dirty="0"/>
              <a:t>Rhythm Game 1 – Forbidden Rhythm</a:t>
            </a:r>
            <a:endParaRPr lang="en-GB" sz="5400" dirty="0"/>
          </a:p>
        </p:txBody>
      </p:sp>
      <p:sp>
        <p:nvSpPr>
          <p:cNvPr id="5" name="Content Placeholder 4">
            <a:extLst>
              <a:ext uri="{FF2B5EF4-FFF2-40B4-BE49-F238E27FC236}">
                <a16:creationId xmlns:a16="http://schemas.microsoft.com/office/drawing/2014/main" id="{003E5168-EC45-D064-A00D-C11E368DEF9D}"/>
              </a:ext>
            </a:extLst>
          </p:cNvPr>
          <p:cNvSpPr>
            <a:spLocks noGrp="1"/>
          </p:cNvSpPr>
          <p:nvPr>
            <p:ph idx="1"/>
          </p:nvPr>
        </p:nvSpPr>
        <p:spPr>
          <a:xfrm>
            <a:off x="372318" y="1705768"/>
            <a:ext cx="11064307" cy="4351338"/>
          </a:xfrm>
        </p:spPr>
        <p:txBody>
          <a:bodyPr/>
          <a:lstStyle/>
          <a:p>
            <a:pPr marL="0" indent="0">
              <a:buNone/>
            </a:pPr>
            <a:r>
              <a:rPr lang="en-US" sz="2000" b="1" dirty="0"/>
              <a:t>Activity:</a:t>
            </a:r>
          </a:p>
          <a:p>
            <a:r>
              <a:rPr lang="en-US" sz="2000" dirty="0"/>
              <a:t>This is a musical version of ‘Simon Says’. Pick a leader, and the rest of group follows.</a:t>
            </a:r>
          </a:p>
          <a:p>
            <a:r>
              <a:rPr lang="en-US" sz="2000" dirty="0"/>
              <a:t>The leader will clap a 4-beat rhythm, and the group will clap it back. </a:t>
            </a:r>
          </a:p>
          <a:p>
            <a:r>
              <a:rPr lang="en-US" sz="2000" dirty="0"/>
              <a:t>If the leader claps the forbidden rhythm (sounds like the syllables in the phrase ‘don’t clap this one back’), then the group stays quiet. </a:t>
            </a:r>
          </a:p>
          <a:p>
            <a:pPr marL="0" indent="0">
              <a:buNone/>
            </a:pPr>
            <a:endParaRPr lang="en-US" sz="2000" dirty="0"/>
          </a:p>
          <a:p>
            <a:pPr marL="0" indent="0">
              <a:buNone/>
            </a:pPr>
            <a:r>
              <a:rPr lang="en-US" sz="2000" b="1" dirty="0"/>
              <a:t>Extension:</a:t>
            </a:r>
          </a:p>
          <a:p>
            <a:r>
              <a:rPr lang="en-US" sz="2000" dirty="0"/>
              <a:t>Try using different forbidden rhythms, making it harder to remember! Alternate using clapping, stamping and other actions to demonstrate your rhythms. </a:t>
            </a:r>
          </a:p>
          <a:p>
            <a:r>
              <a:rPr lang="en-US" sz="2000" dirty="0"/>
              <a:t>Pick some different rhythms with associated responses (e.g., a specific rhythm to put your hands in the air, one to spin around, or shout ‘hey!), get creative!</a:t>
            </a:r>
          </a:p>
          <a:p>
            <a:pPr marL="0" indent="0">
              <a:buNone/>
            </a:pPr>
            <a:r>
              <a:rPr lang="en-US" sz="2000" b="1" dirty="0"/>
              <a:t>Reflection:</a:t>
            </a:r>
          </a:p>
          <a:p>
            <a:r>
              <a:rPr lang="en-US" sz="2000" dirty="0"/>
              <a:t>What made this activity challenging? What do you think helped make it easier?</a:t>
            </a:r>
          </a:p>
          <a:p>
            <a:endParaRPr lang="en-US" sz="2400" dirty="0"/>
          </a:p>
          <a:p>
            <a:endParaRPr lang="en-US" sz="2400" dirty="0"/>
          </a:p>
          <a:p>
            <a:pPr marL="0" indent="0">
              <a:buNone/>
            </a:pPr>
            <a:endParaRPr lang="en-GB" sz="2400" b="1" dirty="0"/>
          </a:p>
        </p:txBody>
      </p:sp>
      <p:pic>
        <p:nvPicPr>
          <p:cNvPr id="7" name="Picture 6" descr="A musical note with a note&#10;&#10;AI-generated content may be incorrect.">
            <a:extLst>
              <a:ext uri="{FF2B5EF4-FFF2-40B4-BE49-F238E27FC236}">
                <a16:creationId xmlns:a16="http://schemas.microsoft.com/office/drawing/2014/main" id="{54508B3C-F502-9053-0947-FC2C81DEABB0}"/>
              </a:ext>
            </a:extLst>
          </p:cNvPr>
          <p:cNvPicPr>
            <a:picLocks noChangeAspect="1"/>
          </p:cNvPicPr>
          <p:nvPr/>
        </p:nvPicPr>
        <p:blipFill>
          <a:blip r:embed="rId2"/>
          <a:stretch>
            <a:fillRect/>
          </a:stretch>
        </p:blipFill>
        <p:spPr>
          <a:xfrm>
            <a:off x="6096000" y="3309257"/>
            <a:ext cx="5038725" cy="904875"/>
          </a:xfrm>
          <a:prstGeom prst="rect">
            <a:avLst/>
          </a:prstGeom>
        </p:spPr>
      </p:pic>
    </p:spTree>
    <p:extLst>
      <p:ext uri="{BB962C8B-B14F-4D97-AF65-F5344CB8AC3E}">
        <p14:creationId xmlns:p14="http://schemas.microsoft.com/office/powerpoint/2010/main" val="26555607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2EA03"/>
        </a:solidFill>
        <a:effectLst/>
      </p:bgPr>
    </p:bg>
    <p:spTree>
      <p:nvGrpSpPr>
        <p:cNvPr id="1" name="">
          <a:extLst>
            <a:ext uri="{FF2B5EF4-FFF2-40B4-BE49-F238E27FC236}">
              <a16:creationId xmlns:a16="http://schemas.microsoft.com/office/drawing/2014/main" id="{1CC0A757-E796-3C78-0719-330A4E2B1C0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C5DDEEB-BD06-638C-D25F-F29F1F89BED8}"/>
              </a:ext>
            </a:extLst>
          </p:cNvPr>
          <p:cNvSpPr>
            <a:spLocks noGrp="1"/>
          </p:cNvSpPr>
          <p:nvPr>
            <p:ph type="ctrTitle"/>
          </p:nvPr>
        </p:nvSpPr>
        <p:spPr/>
        <p:txBody>
          <a:bodyPr/>
          <a:lstStyle/>
          <a:p>
            <a:r>
              <a:rPr lang="en-US" dirty="0"/>
              <a:t>Flexible Musical Activity Ideas</a:t>
            </a:r>
            <a:endParaRPr lang="en-GB" dirty="0"/>
          </a:p>
        </p:txBody>
      </p:sp>
      <p:pic>
        <p:nvPicPr>
          <p:cNvPr id="8" name="Picture 7">
            <a:extLst>
              <a:ext uri="{FF2B5EF4-FFF2-40B4-BE49-F238E27FC236}">
                <a16:creationId xmlns:a16="http://schemas.microsoft.com/office/drawing/2014/main" id="{C7E23905-4C6A-E098-2BD6-91A6F3273DB4}"/>
              </a:ext>
            </a:extLst>
          </p:cNvPr>
          <p:cNvPicPr>
            <a:picLocks noChangeAspect="1"/>
          </p:cNvPicPr>
          <p:nvPr/>
        </p:nvPicPr>
        <p:blipFill>
          <a:blip r:embed="rId2"/>
          <a:stretch>
            <a:fillRect/>
          </a:stretch>
        </p:blipFill>
        <p:spPr>
          <a:xfrm>
            <a:off x="3714750" y="2188786"/>
            <a:ext cx="4762500" cy="4762500"/>
          </a:xfrm>
          <a:prstGeom prst="rect">
            <a:avLst/>
          </a:prstGeom>
        </p:spPr>
      </p:pic>
    </p:spTree>
    <p:extLst>
      <p:ext uri="{BB962C8B-B14F-4D97-AF65-F5344CB8AC3E}">
        <p14:creationId xmlns:p14="http://schemas.microsoft.com/office/powerpoint/2010/main" val="906132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75BCCEF2-48C0-CBF1-09F3-1BB2AA3FC7C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A464A8E-69FA-1C06-3FCA-51FC46882EA6}"/>
              </a:ext>
            </a:extLst>
          </p:cNvPr>
          <p:cNvSpPr>
            <a:spLocks noGrp="1"/>
          </p:cNvSpPr>
          <p:nvPr>
            <p:ph type="title"/>
          </p:nvPr>
        </p:nvSpPr>
        <p:spPr>
          <a:xfrm>
            <a:off x="372319" y="700809"/>
            <a:ext cx="7628681" cy="1149763"/>
          </a:xfrm>
        </p:spPr>
        <p:txBody>
          <a:bodyPr>
            <a:normAutofit/>
          </a:bodyPr>
          <a:lstStyle/>
          <a:p>
            <a:r>
              <a:rPr lang="en-US" sz="5400" dirty="0"/>
              <a:t>Whole Group Ideas</a:t>
            </a:r>
            <a:endParaRPr lang="en-GB" sz="5400" dirty="0"/>
          </a:p>
        </p:txBody>
      </p:sp>
      <p:sp>
        <p:nvSpPr>
          <p:cNvPr id="11" name="Rectangle: Rounded Corners 10">
            <a:extLst>
              <a:ext uri="{FF2B5EF4-FFF2-40B4-BE49-F238E27FC236}">
                <a16:creationId xmlns:a16="http://schemas.microsoft.com/office/drawing/2014/main" id="{B8DFD70D-21D9-FF7F-13FC-D0AAD27B9877}"/>
              </a:ext>
            </a:extLst>
          </p:cNvPr>
          <p:cNvSpPr/>
          <p:nvPr/>
        </p:nvSpPr>
        <p:spPr>
          <a:xfrm>
            <a:off x="372318" y="1850571"/>
            <a:ext cx="5516853" cy="4376055"/>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200" b="1" dirty="0">
                <a:latin typeface="Roobert"/>
              </a:rPr>
              <a:t>One instrument for the whole group:</a:t>
            </a:r>
          </a:p>
          <a:p>
            <a:r>
              <a:rPr lang="en-US" sz="2200" dirty="0">
                <a:latin typeface="Roobert"/>
              </a:rPr>
              <a:t>Pick one instrument and travel round the group offering it to participants, similarly to in Zum Gali. Enccourage them to play it briefly before moving on and offering to someone else. Mirror the mood of the music in your movements.</a:t>
            </a:r>
          </a:p>
          <a:p>
            <a:endParaRPr lang="en-US" sz="2200" dirty="0">
              <a:latin typeface="Roobert"/>
            </a:endParaRPr>
          </a:p>
          <a:p>
            <a:r>
              <a:rPr lang="en-US" sz="2200" b="1" dirty="0">
                <a:latin typeface="Roobert"/>
              </a:rPr>
              <a:t>Song Suggestions: </a:t>
            </a:r>
          </a:p>
          <a:p>
            <a:r>
              <a:rPr lang="en-US" sz="2200" dirty="0">
                <a:latin typeface="Roobert"/>
              </a:rPr>
              <a:t>It’s not Unusual</a:t>
            </a:r>
          </a:p>
          <a:p>
            <a:r>
              <a:rPr lang="en-US" sz="2200" dirty="0">
                <a:latin typeface="Roobert"/>
              </a:rPr>
              <a:t>Jailhouse Rock</a:t>
            </a:r>
          </a:p>
        </p:txBody>
      </p:sp>
      <p:sp>
        <p:nvSpPr>
          <p:cNvPr id="10" name="Rectangle: Rounded Corners 9">
            <a:extLst>
              <a:ext uri="{FF2B5EF4-FFF2-40B4-BE49-F238E27FC236}">
                <a16:creationId xmlns:a16="http://schemas.microsoft.com/office/drawing/2014/main" id="{F0EE58A3-C4AA-673B-BAB2-4825D743FF78}"/>
              </a:ext>
            </a:extLst>
          </p:cNvPr>
          <p:cNvSpPr/>
          <p:nvPr/>
        </p:nvSpPr>
        <p:spPr>
          <a:xfrm>
            <a:off x="6302828" y="1850571"/>
            <a:ext cx="5516853" cy="4376056"/>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200" b="1" dirty="0"/>
              <a:t>Teamwork – </a:t>
            </a:r>
            <a:r>
              <a:rPr lang="en-US" sz="2200" b="1" dirty="0" err="1"/>
              <a:t>oom</a:t>
            </a:r>
            <a:r>
              <a:rPr lang="en-US" sz="2200" b="1" dirty="0"/>
              <a:t>-cha:</a:t>
            </a:r>
          </a:p>
          <a:p>
            <a:r>
              <a:rPr lang="en-US" sz="2200" dirty="0"/>
              <a:t>Split the group into two. You can also vary instruments (e.g. one half with wooden, the other with metal). Each half takes turns playing a beat to create a consistent alternating “</a:t>
            </a:r>
            <a:r>
              <a:rPr lang="en-US" sz="2200" dirty="0" err="1"/>
              <a:t>oom</a:t>
            </a:r>
            <a:r>
              <a:rPr lang="en-US" sz="2200" dirty="0"/>
              <a:t>-cha” rhythm.</a:t>
            </a:r>
            <a:r>
              <a:rPr lang="en-GB" sz="2200" dirty="0"/>
              <a:t> </a:t>
            </a:r>
          </a:p>
          <a:p>
            <a:endParaRPr lang="en-GB" sz="2200" dirty="0"/>
          </a:p>
          <a:p>
            <a:r>
              <a:rPr lang="en-GB" sz="2200" b="1" dirty="0"/>
              <a:t>Song Suggestions:</a:t>
            </a:r>
          </a:p>
          <a:p>
            <a:r>
              <a:rPr lang="en-GB" sz="2200" dirty="0"/>
              <a:t>Sugar, Sugar</a:t>
            </a:r>
          </a:p>
          <a:p>
            <a:r>
              <a:rPr lang="en-GB" sz="2200" dirty="0"/>
              <a:t>You Can’t Hurry Love</a:t>
            </a:r>
          </a:p>
        </p:txBody>
      </p:sp>
    </p:spTree>
    <p:extLst>
      <p:ext uri="{BB962C8B-B14F-4D97-AF65-F5344CB8AC3E}">
        <p14:creationId xmlns:p14="http://schemas.microsoft.com/office/powerpoint/2010/main" val="14933898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834810DE-9E9B-3D9C-E10E-B2E0654CF5D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BE7334-3C61-2B68-7E45-AD67D41F31E3}"/>
              </a:ext>
            </a:extLst>
          </p:cNvPr>
          <p:cNvSpPr>
            <a:spLocks noGrp="1"/>
          </p:cNvSpPr>
          <p:nvPr>
            <p:ph type="title"/>
          </p:nvPr>
        </p:nvSpPr>
        <p:spPr>
          <a:xfrm>
            <a:off x="372319" y="700809"/>
            <a:ext cx="7628681" cy="1149763"/>
          </a:xfrm>
        </p:spPr>
        <p:txBody>
          <a:bodyPr>
            <a:normAutofit/>
          </a:bodyPr>
          <a:lstStyle/>
          <a:p>
            <a:r>
              <a:rPr lang="en-US" sz="5400" dirty="0"/>
              <a:t>Whole Group Ideas</a:t>
            </a:r>
            <a:endParaRPr lang="en-GB" sz="5400" dirty="0"/>
          </a:p>
        </p:txBody>
      </p:sp>
      <p:sp>
        <p:nvSpPr>
          <p:cNvPr id="5" name="Rectangle: Rounded Corners 4">
            <a:extLst>
              <a:ext uri="{FF2B5EF4-FFF2-40B4-BE49-F238E27FC236}">
                <a16:creationId xmlns:a16="http://schemas.microsoft.com/office/drawing/2014/main" id="{FD7AB133-ED46-F537-8A5D-07558960C41E}"/>
              </a:ext>
            </a:extLst>
          </p:cNvPr>
          <p:cNvSpPr/>
          <p:nvPr/>
        </p:nvSpPr>
        <p:spPr>
          <a:xfrm>
            <a:off x="372319" y="1850572"/>
            <a:ext cx="5516852" cy="4376055"/>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200" b="1" dirty="0"/>
              <a:t>Pass the instrument:</a:t>
            </a:r>
          </a:p>
          <a:p>
            <a:r>
              <a:rPr lang="en-US" sz="2200" dirty="0"/>
              <a:t>Use one shared instrument and pass it round , encouraging participants to play and then pass it on. Feel free to add multiple instruments. If it helps, use a specific phrase or moment in the song to indicate passing on the instrument.</a:t>
            </a:r>
          </a:p>
          <a:p>
            <a:endParaRPr lang="en-US" sz="2200" dirty="0"/>
          </a:p>
          <a:p>
            <a:r>
              <a:rPr lang="en-US" sz="2200" b="1" dirty="0"/>
              <a:t>Song Suggestions:</a:t>
            </a:r>
          </a:p>
          <a:p>
            <a:r>
              <a:rPr lang="en-US" sz="2200" dirty="0"/>
              <a:t>I Can’t Get No Satisfaction</a:t>
            </a:r>
          </a:p>
          <a:p>
            <a:r>
              <a:rPr lang="en-US" sz="2200" dirty="0"/>
              <a:t>Help!</a:t>
            </a:r>
          </a:p>
          <a:p>
            <a:endParaRPr lang="en-US" sz="2200" dirty="0"/>
          </a:p>
        </p:txBody>
      </p:sp>
      <p:sp>
        <p:nvSpPr>
          <p:cNvPr id="6" name="Rectangle: Rounded Corners 5">
            <a:extLst>
              <a:ext uri="{FF2B5EF4-FFF2-40B4-BE49-F238E27FC236}">
                <a16:creationId xmlns:a16="http://schemas.microsoft.com/office/drawing/2014/main" id="{C50BBE78-09DF-DE05-81E2-178AA395E601}"/>
              </a:ext>
            </a:extLst>
          </p:cNvPr>
          <p:cNvSpPr/>
          <p:nvPr/>
        </p:nvSpPr>
        <p:spPr>
          <a:xfrm>
            <a:off x="6302831" y="1850571"/>
            <a:ext cx="5516853" cy="4376055"/>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200" b="1" dirty="0"/>
              <a:t>Call and Response</a:t>
            </a:r>
          </a:p>
          <a:p>
            <a:r>
              <a:rPr lang="en-US" sz="2200" dirty="0"/>
              <a:t>Everyone gets a rhythm instrument. The leader should have a more dominant instrument. The leader plays a short pattern, and the group copies. Try and keep it varied and encourage different participants to lead.</a:t>
            </a:r>
          </a:p>
          <a:p>
            <a:endParaRPr lang="en-US" sz="2200" dirty="0"/>
          </a:p>
          <a:p>
            <a:r>
              <a:rPr lang="en-US" sz="2200" b="1" dirty="0"/>
              <a:t>Song Suggestions:</a:t>
            </a:r>
          </a:p>
          <a:p>
            <a:r>
              <a:rPr lang="en-US" sz="2200" dirty="0"/>
              <a:t>Twist and Shout</a:t>
            </a:r>
          </a:p>
          <a:p>
            <a:r>
              <a:rPr lang="en-US" sz="2200" dirty="0"/>
              <a:t>Hit the Road, Jack</a:t>
            </a:r>
          </a:p>
          <a:p>
            <a:endParaRPr lang="en-US" sz="2200" dirty="0"/>
          </a:p>
        </p:txBody>
      </p:sp>
    </p:spTree>
    <p:extLst>
      <p:ext uri="{BB962C8B-B14F-4D97-AF65-F5344CB8AC3E}">
        <p14:creationId xmlns:p14="http://schemas.microsoft.com/office/powerpoint/2010/main" val="30705872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30F94D16-BE29-78B9-2037-5C6EC9318D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7113B9F-1158-68E7-FCF8-E8B2BB78F3FE}"/>
              </a:ext>
            </a:extLst>
          </p:cNvPr>
          <p:cNvSpPr>
            <a:spLocks noGrp="1"/>
          </p:cNvSpPr>
          <p:nvPr>
            <p:ph type="title"/>
          </p:nvPr>
        </p:nvSpPr>
        <p:spPr>
          <a:xfrm>
            <a:off x="372319" y="700809"/>
            <a:ext cx="7628681" cy="1149763"/>
          </a:xfrm>
        </p:spPr>
        <p:txBody>
          <a:bodyPr>
            <a:normAutofit/>
          </a:bodyPr>
          <a:lstStyle/>
          <a:p>
            <a:r>
              <a:rPr lang="en-US" sz="5400" dirty="0"/>
              <a:t>Whole Group Ideas</a:t>
            </a:r>
            <a:endParaRPr lang="en-GB" sz="5400" dirty="0"/>
          </a:p>
        </p:txBody>
      </p:sp>
      <p:sp>
        <p:nvSpPr>
          <p:cNvPr id="5" name="Rectangle: Rounded Corners 4">
            <a:extLst>
              <a:ext uri="{FF2B5EF4-FFF2-40B4-BE49-F238E27FC236}">
                <a16:creationId xmlns:a16="http://schemas.microsoft.com/office/drawing/2014/main" id="{4600E4D1-C4D1-E18F-3300-B8F817035F29}"/>
              </a:ext>
            </a:extLst>
          </p:cNvPr>
          <p:cNvSpPr/>
          <p:nvPr/>
        </p:nvSpPr>
        <p:spPr>
          <a:xfrm>
            <a:off x="372319" y="1850572"/>
            <a:ext cx="5516852" cy="4376055"/>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200" b="1" dirty="0"/>
              <a:t>Humming:</a:t>
            </a:r>
          </a:p>
          <a:p>
            <a:r>
              <a:rPr lang="en-US" sz="2200" dirty="0"/>
              <a:t>Encourage participants to put down their instruments and join in, humming or vocalizing (they don’t have to sing the words, ‘de-</a:t>
            </a:r>
            <a:r>
              <a:rPr lang="en-US" sz="2200" dirty="0" err="1"/>
              <a:t>dum</a:t>
            </a:r>
            <a:r>
              <a:rPr lang="en-US" sz="2200" dirty="0"/>
              <a:t>’ or ‘la </a:t>
            </a:r>
            <a:r>
              <a:rPr lang="en-US" sz="2200" dirty="0" err="1"/>
              <a:t>la</a:t>
            </a:r>
            <a:r>
              <a:rPr lang="en-US" sz="2200" dirty="0"/>
              <a:t> </a:t>
            </a:r>
            <a:r>
              <a:rPr lang="en-US" sz="2200" dirty="0" err="1"/>
              <a:t>la</a:t>
            </a:r>
            <a:r>
              <a:rPr lang="en-US" sz="2200" dirty="0"/>
              <a:t>’ work perfectly). Model swaying or gentle movement.</a:t>
            </a:r>
          </a:p>
          <a:p>
            <a:endParaRPr lang="en-US" sz="2200" dirty="0"/>
          </a:p>
          <a:p>
            <a:r>
              <a:rPr lang="en-US" sz="2200" b="1" dirty="0"/>
              <a:t>Song Suggestions:</a:t>
            </a:r>
          </a:p>
          <a:p>
            <a:r>
              <a:rPr lang="en-US" sz="2200" dirty="0"/>
              <a:t>You are my Sunshine</a:t>
            </a:r>
          </a:p>
          <a:p>
            <a:r>
              <a:rPr lang="en-US" sz="2200" dirty="0"/>
              <a:t>Que Sera, Sera</a:t>
            </a:r>
          </a:p>
          <a:p>
            <a:endParaRPr lang="en-US" sz="2200" dirty="0"/>
          </a:p>
        </p:txBody>
      </p:sp>
      <p:sp>
        <p:nvSpPr>
          <p:cNvPr id="6" name="Rectangle: Rounded Corners 5">
            <a:extLst>
              <a:ext uri="{FF2B5EF4-FFF2-40B4-BE49-F238E27FC236}">
                <a16:creationId xmlns:a16="http://schemas.microsoft.com/office/drawing/2014/main" id="{E9DBCB15-B2A5-EE58-2665-6F3B7683C5D6}"/>
              </a:ext>
            </a:extLst>
          </p:cNvPr>
          <p:cNvSpPr/>
          <p:nvPr/>
        </p:nvSpPr>
        <p:spPr>
          <a:xfrm>
            <a:off x="6302831" y="1850571"/>
            <a:ext cx="5516853" cy="4376055"/>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200" b="1" dirty="0"/>
              <a:t>One for Me, One for You:</a:t>
            </a:r>
          </a:p>
          <a:p>
            <a:r>
              <a:rPr lang="en-US" sz="2200" dirty="0"/>
              <a:t>Have one instrument between two and encourage participant to alternate playing one or a couple of beats, before swapping over. They might play the same patterns, alternate or experiment freely.</a:t>
            </a:r>
          </a:p>
          <a:p>
            <a:endParaRPr lang="en-US" sz="2200" dirty="0"/>
          </a:p>
          <a:p>
            <a:r>
              <a:rPr lang="en-US" sz="2200" b="1" dirty="0"/>
              <a:t>Song Suggestions:</a:t>
            </a:r>
          </a:p>
          <a:p>
            <a:r>
              <a:rPr lang="en-US" sz="2200" dirty="0"/>
              <a:t>Ob-La-Di</a:t>
            </a:r>
          </a:p>
          <a:p>
            <a:r>
              <a:rPr lang="en-US" sz="2200" dirty="0"/>
              <a:t>Rock Around the Clock</a:t>
            </a:r>
          </a:p>
          <a:p>
            <a:r>
              <a:rPr lang="en-US" sz="2200" dirty="0"/>
              <a:t>This Little Light of Mine</a:t>
            </a:r>
          </a:p>
          <a:p>
            <a:endParaRPr lang="en-US" sz="2200" dirty="0"/>
          </a:p>
        </p:txBody>
      </p:sp>
    </p:spTree>
    <p:extLst>
      <p:ext uri="{BB962C8B-B14F-4D97-AF65-F5344CB8AC3E}">
        <p14:creationId xmlns:p14="http://schemas.microsoft.com/office/powerpoint/2010/main" val="2072134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DCF86AD0-2758-AA34-AC2F-6060EEAC0A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B47B6A5-32D4-E4E9-49E1-C5DCE387792B}"/>
              </a:ext>
            </a:extLst>
          </p:cNvPr>
          <p:cNvSpPr>
            <a:spLocks noGrp="1"/>
          </p:cNvSpPr>
          <p:nvPr>
            <p:ph type="title"/>
          </p:nvPr>
        </p:nvSpPr>
        <p:spPr>
          <a:xfrm>
            <a:off x="372319" y="700809"/>
            <a:ext cx="9860252" cy="1149763"/>
          </a:xfrm>
        </p:spPr>
        <p:txBody>
          <a:bodyPr>
            <a:normAutofit/>
          </a:bodyPr>
          <a:lstStyle/>
          <a:p>
            <a:r>
              <a:rPr lang="en-US" sz="5400" dirty="0"/>
              <a:t>Familiar Music Ideas: Movement</a:t>
            </a:r>
            <a:endParaRPr lang="en-GB" sz="5400" dirty="0"/>
          </a:p>
        </p:txBody>
      </p:sp>
      <p:sp>
        <p:nvSpPr>
          <p:cNvPr id="11" name="Rectangle: Rounded Corners 10">
            <a:extLst>
              <a:ext uri="{FF2B5EF4-FFF2-40B4-BE49-F238E27FC236}">
                <a16:creationId xmlns:a16="http://schemas.microsoft.com/office/drawing/2014/main" id="{5C148ECE-7021-85BA-682D-3458AF394EA1}"/>
              </a:ext>
            </a:extLst>
          </p:cNvPr>
          <p:cNvSpPr/>
          <p:nvPr/>
        </p:nvSpPr>
        <p:spPr>
          <a:xfrm>
            <a:off x="372318" y="1850572"/>
            <a:ext cx="3655395" cy="4397828"/>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000" b="1" dirty="0">
                <a:latin typeface="Roobert"/>
              </a:rPr>
              <a:t>Stamp </a:t>
            </a:r>
            <a:r>
              <a:rPr lang="en-US" sz="2000" b="1" dirty="0" err="1">
                <a:latin typeface="Roobert"/>
              </a:rPr>
              <a:t>Stamp</a:t>
            </a:r>
            <a:r>
              <a:rPr lang="en-US" sz="2000" b="1" dirty="0">
                <a:latin typeface="Roobert"/>
              </a:rPr>
              <a:t> Clap:</a:t>
            </a:r>
          </a:p>
          <a:p>
            <a:r>
              <a:rPr lang="en-GB" sz="2000" dirty="0">
                <a:latin typeface="Roobert"/>
              </a:rPr>
              <a:t>You can vary this, for example ‘left, right, hey!’ or ‘tap, tap, click’ using different instruments and body percussion</a:t>
            </a:r>
          </a:p>
          <a:p>
            <a:endParaRPr lang="en-GB" sz="2000" dirty="0">
              <a:latin typeface="Roobert"/>
            </a:endParaRPr>
          </a:p>
          <a:p>
            <a:r>
              <a:rPr lang="en-GB" sz="2000" b="1" dirty="0">
                <a:latin typeface="Roobert"/>
              </a:rPr>
              <a:t>Suggested Songs:</a:t>
            </a:r>
          </a:p>
          <a:p>
            <a:r>
              <a:rPr lang="en-GB" sz="2000" dirty="0">
                <a:latin typeface="Roobert"/>
              </a:rPr>
              <a:t>We Will Rock You</a:t>
            </a:r>
          </a:p>
          <a:p>
            <a:r>
              <a:rPr lang="en-GB" sz="2000" dirty="0">
                <a:latin typeface="Roobert"/>
              </a:rPr>
              <a:t>Pretty Woman</a:t>
            </a:r>
          </a:p>
          <a:p>
            <a:r>
              <a:rPr lang="en-GB" sz="2000" dirty="0">
                <a:latin typeface="Roobert"/>
              </a:rPr>
              <a:t>Please Mr Postman</a:t>
            </a:r>
          </a:p>
        </p:txBody>
      </p:sp>
      <p:sp>
        <p:nvSpPr>
          <p:cNvPr id="5" name="Rectangle: Rounded Corners 4">
            <a:extLst>
              <a:ext uri="{FF2B5EF4-FFF2-40B4-BE49-F238E27FC236}">
                <a16:creationId xmlns:a16="http://schemas.microsoft.com/office/drawing/2014/main" id="{C77593FC-BF37-5EF7-A187-20D9579F0850}"/>
              </a:ext>
            </a:extLst>
          </p:cNvPr>
          <p:cNvSpPr/>
          <p:nvPr/>
        </p:nvSpPr>
        <p:spPr>
          <a:xfrm>
            <a:off x="4268302" y="1850572"/>
            <a:ext cx="3655395" cy="4397828"/>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000" b="1" dirty="0">
                <a:latin typeface="Roobert"/>
              </a:rPr>
              <a:t>Swaying:</a:t>
            </a:r>
          </a:p>
          <a:p>
            <a:r>
              <a:rPr lang="en-GB" sz="2000" dirty="0">
                <a:latin typeface="Roobert"/>
              </a:rPr>
              <a:t>Encourage the group to sway or shimmy their shoulders. Can you coordinate everyone? Invite participants to place their hands on neighbours’ shoulders and work in a circle.</a:t>
            </a:r>
          </a:p>
          <a:p>
            <a:endParaRPr lang="en-GB" sz="2000" dirty="0">
              <a:latin typeface="Roobert"/>
            </a:endParaRPr>
          </a:p>
          <a:p>
            <a:r>
              <a:rPr lang="en-GB" sz="2000" b="1" dirty="0">
                <a:latin typeface="Roobert"/>
              </a:rPr>
              <a:t>Suggested Songs:</a:t>
            </a:r>
          </a:p>
          <a:p>
            <a:r>
              <a:rPr lang="en-GB" sz="2000" dirty="0">
                <a:latin typeface="Roobert"/>
              </a:rPr>
              <a:t>It’s in his Kiss</a:t>
            </a:r>
          </a:p>
          <a:p>
            <a:r>
              <a:rPr lang="en-GB" sz="2000" dirty="0">
                <a:latin typeface="Roobert"/>
              </a:rPr>
              <a:t>Build me up Buttercup</a:t>
            </a:r>
          </a:p>
          <a:p>
            <a:endParaRPr lang="en-GB" sz="2000" dirty="0">
              <a:latin typeface="Roobert"/>
            </a:endParaRPr>
          </a:p>
          <a:p>
            <a:endParaRPr lang="en-GB" sz="2400" dirty="0">
              <a:latin typeface="Roobert"/>
            </a:endParaRPr>
          </a:p>
        </p:txBody>
      </p:sp>
      <p:sp>
        <p:nvSpPr>
          <p:cNvPr id="6" name="Rectangle: Rounded Corners 5">
            <a:extLst>
              <a:ext uri="{FF2B5EF4-FFF2-40B4-BE49-F238E27FC236}">
                <a16:creationId xmlns:a16="http://schemas.microsoft.com/office/drawing/2014/main" id="{AE0731D7-16AE-5259-4B1B-57351E2170B9}"/>
              </a:ext>
            </a:extLst>
          </p:cNvPr>
          <p:cNvSpPr/>
          <p:nvPr/>
        </p:nvSpPr>
        <p:spPr>
          <a:xfrm>
            <a:off x="8174069" y="1850572"/>
            <a:ext cx="3655395" cy="4397828"/>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000" b="1" dirty="0">
                <a:latin typeface="Roobert"/>
              </a:rPr>
              <a:t>Two Claps/Nods/Stamps:</a:t>
            </a:r>
          </a:p>
          <a:p>
            <a:r>
              <a:rPr lang="en-US" sz="2000" dirty="0">
                <a:latin typeface="Roobert"/>
              </a:rPr>
              <a:t>This is a nice exercise to bring the group together. Use big gestures and adapt for group ability – stamp left right, click to either side or double clap above your head.</a:t>
            </a:r>
          </a:p>
          <a:p>
            <a:endParaRPr lang="en-GB" sz="2400" dirty="0">
              <a:latin typeface="Roobert"/>
            </a:endParaRPr>
          </a:p>
          <a:p>
            <a:r>
              <a:rPr lang="en-GB" sz="2000" b="1" dirty="0">
                <a:latin typeface="Roobert"/>
              </a:rPr>
              <a:t>Suggested Songs:</a:t>
            </a:r>
          </a:p>
          <a:p>
            <a:r>
              <a:rPr lang="en-GB" sz="2000" dirty="0">
                <a:latin typeface="Roobert"/>
              </a:rPr>
              <a:t>Jailhouse Rock</a:t>
            </a:r>
          </a:p>
          <a:p>
            <a:r>
              <a:rPr lang="en-GB" sz="2000" dirty="0">
                <a:latin typeface="Roobert"/>
              </a:rPr>
              <a:t>These Boots are Made for Walking</a:t>
            </a:r>
          </a:p>
          <a:p>
            <a:endParaRPr lang="en-GB" sz="2400" dirty="0">
              <a:latin typeface="Roobert"/>
            </a:endParaRPr>
          </a:p>
        </p:txBody>
      </p:sp>
    </p:spTree>
    <p:extLst>
      <p:ext uri="{BB962C8B-B14F-4D97-AF65-F5344CB8AC3E}">
        <p14:creationId xmlns:p14="http://schemas.microsoft.com/office/powerpoint/2010/main" val="32736661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028988BB-56C5-C2D4-4F8F-4D88517EC95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D02190D-2D2D-D4CE-D6A9-A9A26A0C871D}"/>
              </a:ext>
            </a:extLst>
          </p:cNvPr>
          <p:cNvSpPr>
            <a:spLocks noGrp="1"/>
          </p:cNvSpPr>
          <p:nvPr>
            <p:ph type="title"/>
          </p:nvPr>
        </p:nvSpPr>
        <p:spPr>
          <a:xfrm>
            <a:off x="372319" y="700809"/>
            <a:ext cx="7628681" cy="1149763"/>
          </a:xfrm>
        </p:spPr>
        <p:txBody>
          <a:bodyPr>
            <a:normAutofit/>
          </a:bodyPr>
          <a:lstStyle/>
          <a:p>
            <a:r>
              <a:rPr lang="en-US" sz="5400" dirty="0"/>
              <a:t>Hand Bell Ideas</a:t>
            </a:r>
            <a:endParaRPr lang="en-GB" sz="5400" dirty="0"/>
          </a:p>
        </p:txBody>
      </p:sp>
      <p:sp>
        <p:nvSpPr>
          <p:cNvPr id="5" name="Rectangle: Rounded Corners 4">
            <a:extLst>
              <a:ext uri="{FF2B5EF4-FFF2-40B4-BE49-F238E27FC236}">
                <a16:creationId xmlns:a16="http://schemas.microsoft.com/office/drawing/2014/main" id="{A3FB2461-1681-D64A-3D41-910DC0B6CC9A}"/>
              </a:ext>
            </a:extLst>
          </p:cNvPr>
          <p:cNvSpPr/>
          <p:nvPr/>
        </p:nvSpPr>
        <p:spPr>
          <a:xfrm>
            <a:off x="372319" y="1850572"/>
            <a:ext cx="5516852" cy="4550228"/>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200" b="1" dirty="0"/>
              <a:t>Somewhere Over the Rainbow:</a:t>
            </a:r>
          </a:p>
          <a:p>
            <a:r>
              <a:rPr lang="en-US" sz="2000" dirty="0"/>
              <a:t>Pass out the bells ordered like so: C/8 B/7 A/6 G/5 F/4 E/3 D/2 C/1. Point to each participant to ding their bell in time. </a:t>
            </a:r>
          </a:p>
          <a:p>
            <a:endParaRPr lang="en-US" sz="2000" dirty="0"/>
          </a:p>
          <a:p>
            <a:pPr fontAlgn="base"/>
            <a:r>
              <a:rPr lang="en-US" sz="2000" dirty="0"/>
              <a:t>C Somewhere</a:t>
            </a:r>
          </a:p>
          <a:p>
            <a:pPr fontAlgn="base"/>
            <a:r>
              <a:rPr lang="en-US" sz="2000" dirty="0"/>
              <a:t>B Over the rainbow</a:t>
            </a:r>
          </a:p>
          <a:p>
            <a:pPr fontAlgn="base"/>
            <a:r>
              <a:rPr lang="en-US" sz="2000" dirty="0"/>
              <a:t>A Way up </a:t>
            </a:r>
          </a:p>
          <a:p>
            <a:pPr fontAlgn="base"/>
            <a:r>
              <a:rPr lang="en-US" sz="2000" dirty="0"/>
              <a:t>G High</a:t>
            </a:r>
          </a:p>
          <a:p>
            <a:pPr fontAlgn="base"/>
            <a:r>
              <a:rPr lang="en-US" sz="2000" dirty="0"/>
              <a:t>F There's a </a:t>
            </a:r>
          </a:p>
          <a:p>
            <a:pPr fontAlgn="base"/>
            <a:r>
              <a:rPr lang="en-US" sz="2000" dirty="0"/>
              <a:t>E land that I</a:t>
            </a:r>
            <a:r>
              <a:rPr lang="en-US" sz="2000" i="1" dirty="0"/>
              <a:t> </a:t>
            </a:r>
            <a:r>
              <a:rPr lang="en-US" sz="2000" dirty="0"/>
              <a:t>heard of</a:t>
            </a:r>
          </a:p>
          <a:p>
            <a:pPr fontAlgn="base"/>
            <a:r>
              <a:rPr lang="en-US" sz="2000" i="1" dirty="0"/>
              <a:t>D  </a:t>
            </a:r>
            <a:r>
              <a:rPr lang="en-US" sz="2000" dirty="0"/>
              <a:t>Once in a </a:t>
            </a:r>
            <a:r>
              <a:rPr lang="en-US" sz="2000" dirty="0" err="1"/>
              <a:t>lulla</a:t>
            </a:r>
            <a:endParaRPr lang="en-US" sz="2000" dirty="0"/>
          </a:p>
          <a:p>
            <a:pPr fontAlgn="base"/>
            <a:r>
              <a:rPr lang="en-US" sz="2000" i="1" dirty="0"/>
              <a:t>C</a:t>
            </a:r>
            <a:r>
              <a:rPr lang="en-US" sz="2000" dirty="0"/>
              <a:t> by </a:t>
            </a:r>
          </a:p>
          <a:p>
            <a:endParaRPr lang="en-US" sz="2000" dirty="0"/>
          </a:p>
          <a:p>
            <a:endParaRPr lang="en-US" sz="2200" dirty="0"/>
          </a:p>
        </p:txBody>
      </p:sp>
      <p:sp>
        <p:nvSpPr>
          <p:cNvPr id="6" name="Rectangle: Rounded Corners 5">
            <a:extLst>
              <a:ext uri="{FF2B5EF4-FFF2-40B4-BE49-F238E27FC236}">
                <a16:creationId xmlns:a16="http://schemas.microsoft.com/office/drawing/2014/main" id="{9FB602EF-8442-7FBC-6AB4-DEE9DC3A281C}"/>
              </a:ext>
            </a:extLst>
          </p:cNvPr>
          <p:cNvSpPr/>
          <p:nvPr/>
        </p:nvSpPr>
        <p:spPr>
          <a:xfrm>
            <a:off x="6302831" y="1850571"/>
            <a:ext cx="5516853" cy="4550228"/>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t" anchorCtr="0"/>
          <a:lstStyle/>
          <a:p>
            <a:r>
              <a:rPr lang="en-US" sz="2200" b="1" dirty="0"/>
              <a:t>Do-Re-Mi:</a:t>
            </a:r>
          </a:p>
          <a:p>
            <a:r>
              <a:rPr lang="en-US" sz="2000" dirty="0"/>
              <a:t>Now, you can use the bells in reverse to sing ‘Do-Re-Mi’:</a:t>
            </a:r>
          </a:p>
          <a:p>
            <a:endParaRPr lang="en-US" sz="2000" dirty="0"/>
          </a:p>
          <a:p>
            <a:r>
              <a:rPr lang="en-US" sz="2000" dirty="0"/>
              <a:t>C/1 Do, a deer, a female deer </a:t>
            </a:r>
          </a:p>
          <a:p>
            <a:r>
              <a:rPr lang="en-US" sz="2000" dirty="0"/>
              <a:t>D/2 Re, a drop of golden sun </a:t>
            </a:r>
          </a:p>
          <a:p>
            <a:r>
              <a:rPr lang="en-US" sz="2000" dirty="0"/>
              <a:t>E/3 Mi, a name, I call myself </a:t>
            </a:r>
          </a:p>
          <a:p>
            <a:r>
              <a:rPr lang="en-US" sz="2000" dirty="0"/>
              <a:t>F/4 Fa, a long, long way to run </a:t>
            </a:r>
          </a:p>
          <a:p>
            <a:r>
              <a:rPr lang="en-US" sz="2000" dirty="0"/>
              <a:t>G/5 So, a needle pulling thread </a:t>
            </a:r>
          </a:p>
          <a:p>
            <a:r>
              <a:rPr lang="en-US" sz="2000" dirty="0"/>
              <a:t>A/6 La, a note to follow So </a:t>
            </a:r>
          </a:p>
          <a:p>
            <a:r>
              <a:rPr lang="en-US" sz="2000" dirty="0"/>
              <a:t>B/7 Ti, a drink with jam and bread </a:t>
            </a:r>
          </a:p>
          <a:p>
            <a:r>
              <a:rPr lang="en-US" sz="2000" dirty="0"/>
              <a:t>C/8 That will bring us back to </a:t>
            </a:r>
          </a:p>
          <a:p>
            <a:r>
              <a:rPr lang="en-US" sz="2000" dirty="0"/>
              <a:t>C/1 Do, oh, oh, oh</a:t>
            </a:r>
            <a:endParaRPr lang="en-US" sz="2000" b="1" dirty="0"/>
          </a:p>
          <a:p>
            <a:endParaRPr lang="en-US" sz="2200" dirty="0"/>
          </a:p>
        </p:txBody>
      </p:sp>
    </p:spTree>
    <p:extLst>
      <p:ext uri="{BB962C8B-B14F-4D97-AF65-F5344CB8AC3E}">
        <p14:creationId xmlns:p14="http://schemas.microsoft.com/office/powerpoint/2010/main" val="3557118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F289F71C-142A-9091-AF55-2B2614353A2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0A5543-E23C-C592-A06B-4D45416CF6DC}"/>
              </a:ext>
            </a:extLst>
          </p:cNvPr>
          <p:cNvSpPr>
            <a:spLocks noGrp="1"/>
          </p:cNvSpPr>
          <p:nvPr>
            <p:ph type="title"/>
          </p:nvPr>
        </p:nvSpPr>
        <p:spPr/>
        <p:txBody>
          <a:bodyPr>
            <a:normAutofit fontScale="90000"/>
          </a:bodyPr>
          <a:lstStyle/>
          <a:p>
            <a:r>
              <a:rPr lang="en-US" sz="5400" dirty="0"/>
              <a:t>Rhythm Game 2 – Keep the Beat</a:t>
            </a:r>
            <a:endParaRPr lang="en-GB" sz="5400" dirty="0"/>
          </a:p>
        </p:txBody>
      </p:sp>
      <p:sp>
        <p:nvSpPr>
          <p:cNvPr id="5" name="Content Placeholder 4">
            <a:extLst>
              <a:ext uri="{FF2B5EF4-FFF2-40B4-BE49-F238E27FC236}">
                <a16:creationId xmlns:a16="http://schemas.microsoft.com/office/drawing/2014/main" id="{2E1CAEF0-EF2A-993A-EB78-5C0C048CA731}"/>
              </a:ext>
            </a:extLst>
          </p:cNvPr>
          <p:cNvSpPr>
            <a:spLocks noGrp="1"/>
          </p:cNvSpPr>
          <p:nvPr>
            <p:ph idx="4294967295"/>
          </p:nvPr>
        </p:nvSpPr>
        <p:spPr>
          <a:xfrm>
            <a:off x="372319" y="1574346"/>
            <a:ext cx="11063288" cy="4351338"/>
          </a:xfrm>
        </p:spPr>
        <p:txBody>
          <a:bodyPr/>
          <a:lstStyle/>
          <a:p>
            <a:pPr marL="0" indent="0">
              <a:buNone/>
            </a:pPr>
            <a:r>
              <a:rPr lang="en-US" sz="2200" b="1" dirty="0"/>
              <a:t>Activity:</a:t>
            </a:r>
          </a:p>
          <a:p>
            <a:r>
              <a:rPr lang="en-US" sz="2200" dirty="0"/>
              <a:t>Sit or stand in a circle. Nominate one person to stamp their foot to help maintain the beat. Take turns clapping in sequence around the circle to keep a steady beat.</a:t>
            </a:r>
          </a:p>
          <a:p>
            <a:r>
              <a:rPr lang="en-US" sz="2200" dirty="0"/>
              <a:t>If this is tricky, you can use a metronome video on YouTube to help. Try anything from 60-100bpm to vary the speed. </a:t>
            </a:r>
          </a:p>
          <a:p>
            <a:pPr marL="0" indent="0">
              <a:buNone/>
            </a:pPr>
            <a:r>
              <a:rPr lang="en-US" sz="2200" b="1" dirty="0"/>
              <a:t>Extension:</a:t>
            </a:r>
          </a:p>
          <a:p>
            <a:r>
              <a:rPr lang="en-US" sz="2200" dirty="0"/>
              <a:t>Gradually speed up or slow down the beat, being careful to follow the person who is stamping.</a:t>
            </a:r>
          </a:p>
          <a:p>
            <a:r>
              <a:rPr lang="en-US" sz="2200" dirty="0"/>
              <a:t>Try keeping the beat with the percussion instruments, switching directions, skipping people or adding rests for extra challenge.</a:t>
            </a:r>
          </a:p>
          <a:p>
            <a:pPr marL="0" indent="0">
              <a:buNone/>
            </a:pPr>
            <a:r>
              <a:rPr lang="en-US" sz="2200" b="1" dirty="0"/>
              <a:t>Reflection:</a:t>
            </a:r>
          </a:p>
          <a:p>
            <a:r>
              <a:rPr lang="en-US" sz="2200" dirty="0"/>
              <a:t>What techniques did you find useful to keep everyone on track?</a:t>
            </a:r>
          </a:p>
          <a:p>
            <a:endParaRPr lang="en-US" sz="2400" dirty="0"/>
          </a:p>
          <a:p>
            <a:pPr marL="0" indent="0">
              <a:buNone/>
            </a:pPr>
            <a:endParaRPr lang="en-GB" sz="2400" b="1" dirty="0"/>
          </a:p>
        </p:txBody>
      </p:sp>
    </p:spTree>
    <p:extLst>
      <p:ext uri="{BB962C8B-B14F-4D97-AF65-F5344CB8AC3E}">
        <p14:creationId xmlns:p14="http://schemas.microsoft.com/office/powerpoint/2010/main" val="1868824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6D50821B-A39B-7579-1F04-1699177B89A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01262D-06AB-B71A-FD8E-AE2590E1B326}"/>
              </a:ext>
            </a:extLst>
          </p:cNvPr>
          <p:cNvSpPr>
            <a:spLocks noGrp="1"/>
          </p:cNvSpPr>
          <p:nvPr>
            <p:ph type="title"/>
          </p:nvPr>
        </p:nvSpPr>
        <p:spPr/>
        <p:txBody>
          <a:bodyPr>
            <a:normAutofit fontScale="90000"/>
          </a:bodyPr>
          <a:lstStyle/>
          <a:p>
            <a:r>
              <a:rPr lang="en-US" sz="5400" dirty="0"/>
              <a:t>Rhythm Game 3 – Clap that Tune</a:t>
            </a:r>
            <a:endParaRPr lang="en-GB" sz="5400" dirty="0"/>
          </a:p>
        </p:txBody>
      </p:sp>
      <p:sp>
        <p:nvSpPr>
          <p:cNvPr id="5" name="Content Placeholder 4">
            <a:extLst>
              <a:ext uri="{FF2B5EF4-FFF2-40B4-BE49-F238E27FC236}">
                <a16:creationId xmlns:a16="http://schemas.microsoft.com/office/drawing/2014/main" id="{CE6BE884-AFF3-E95F-72D2-A0FA61E8CFF2}"/>
              </a:ext>
            </a:extLst>
          </p:cNvPr>
          <p:cNvSpPr>
            <a:spLocks noGrp="1"/>
          </p:cNvSpPr>
          <p:nvPr>
            <p:ph idx="4294967295"/>
          </p:nvPr>
        </p:nvSpPr>
        <p:spPr>
          <a:xfrm>
            <a:off x="372319" y="1704975"/>
            <a:ext cx="11063288" cy="4351338"/>
          </a:xfrm>
        </p:spPr>
        <p:txBody>
          <a:bodyPr/>
          <a:lstStyle/>
          <a:p>
            <a:pPr marL="0" indent="0">
              <a:buNone/>
            </a:pPr>
            <a:r>
              <a:rPr lang="en-US" sz="2200" b="1" dirty="0"/>
              <a:t>Activity:</a:t>
            </a:r>
          </a:p>
          <a:p>
            <a:r>
              <a:rPr lang="en-US" sz="2200" dirty="0"/>
              <a:t>Choose a familiar song. Everyone claps one syllable of the song’s lyrics in sequence around the circle. Try to maintain the rhythm smoothly as the clapping moves from person to person.</a:t>
            </a:r>
          </a:p>
          <a:p>
            <a:r>
              <a:rPr lang="en-US" sz="2200" dirty="0"/>
              <a:t>Song suggestions: ‘Daisy, Daisy’, ‘Happy Birthday’, ‘Oh When the Saints’.</a:t>
            </a:r>
          </a:p>
          <a:p>
            <a:pPr marL="0" indent="0">
              <a:buNone/>
            </a:pPr>
            <a:r>
              <a:rPr lang="en-US" sz="2200" b="1" dirty="0"/>
              <a:t>Extension:</a:t>
            </a:r>
          </a:p>
          <a:p>
            <a:r>
              <a:rPr lang="en-US" sz="2200" dirty="0"/>
              <a:t>Each person sings one syllable of the song instead of clapping.</a:t>
            </a:r>
          </a:p>
          <a:p>
            <a:r>
              <a:rPr lang="en-US" sz="2200" dirty="0"/>
              <a:t>Send one person out of the room so they do not know the song. The group claps the song as before, and the returner tries to guess the song the group have chosen.</a:t>
            </a:r>
          </a:p>
          <a:p>
            <a:pPr marL="0" indent="0">
              <a:buNone/>
            </a:pPr>
            <a:r>
              <a:rPr lang="en-US" sz="2200" b="1" dirty="0"/>
              <a:t>Reflection:</a:t>
            </a:r>
          </a:p>
          <a:p>
            <a:r>
              <a:rPr lang="en-US" sz="2200" dirty="0"/>
              <a:t>What did you notice about group dynamics when the rhythm sped up or slowed down?</a:t>
            </a:r>
          </a:p>
          <a:p>
            <a:pPr marL="0" indent="0">
              <a:buNone/>
            </a:pPr>
            <a:endParaRPr lang="en-GB" sz="2400" b="1" dirty="0"/>
          </a:p>
        </p:txBody>
      </p:sp>
    </p:spTree>
    <p:extLst>
      <p:ext uri="{BB962C8B-B14F-4D97-AF65-F5344CB8AC3E}">
        <p14:creationId xmlns:p14="http://schemas.microsoft.com/office/powerpoint/2010/main" val="4436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61448-D70B-3317-20A6-74AD224EF7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3544A5-6691-CC81-C6CE-1D3F39FFC415}"/>
              </a:ext>
            </a:extLst>
          </p:cNvPr>
          <p:cNvSpPr>
            <a:spLocks noGrp="1"/>
          </p:cNvSpPr>
          <p:nvPr>
            <p:ph type="title"/>
          </p:nvPr>
        </p:nvSpPr>
        <p:spPr/>
        <p:txBody>
          <a:bodyPr>
            <a:normAutofit fontScale="90000"/>
          </a:bodyPr>
          <a:lstStyle/>
          <a:p>
            <a:r>
              <a:rPr lang="en-US" sz="5400" dirty="0"/>
              <a:t>Rhythm Game 4 – 1-10</a:t>
            </a:r>
            <a:endParaRPr lang="en-GB" sz="5400" dirty="0"/>
          </a:p>
        </p:txBody>
      </p:sp>
      <p:sp>
        <p:nvSpPr>
          <p:cNvPr id="5" name="Content Placeholder 4">
            <a:extLst>
              <a:ext uri="{FF2B5EF4-FFF2-40B4-BE49-F238E27FC236}">
                <a16:creationId xmlns:a16="http://schemas.microsoft.com/office/drawing/2014/main" id="{F37FAC3B-E87A-CDDC-543C-6BF7B262DF2E}"/>
              </a:ext>
            </a:extLst>
          </p:cNvPr>
          <p:cNvSpPr>
            <a:spLocks noGrp="1"/>
          </p:cNvSpPr>
          <p:nvPr>
            <p:ph idx="4294967295"/>
          </p:nvPr>
        </p:nvSpPr>
        <p:spPr>
          <a:xfrm>
            <a:off x="372319" y="1596118"/>
            <a:ext cx="11063288" cy="4351338"/>
          </a:xfrm>
        </p:spPr>
        <p:txBody>
          <a:bodyPr/>
          <a:lstStyle/>
          <a:p>
            <a:pPr marL="0" indent="0">
              <a:buNone/>
            </a:pPr>
            <a:r>
              <a:rPr lang="en-US" sz="2200" b="1" dirty="0"/>
              <a:t>Activity:</a:t>
            </a:r>
          </a:p>
          <a:p>
            <a:r>
              <a:rPr lang="en-US" sz="2200" dirty="0"/>
              <a:t>The aim is to count from 1-10 together using voices, claps or percussion. Everyone must say or play exactly one number before anyone can say a second number.</a:t>
            </a:r>
          </a:p>
          <a:p>
            <a:r>
              <a:rPr lang="en-US" sz="2200" dirty="0"/>
              <a:t>No planning allowed, numbers are said spontaneously in turn. If two people say the same number at the same time or any number is repeated, the group goes back to 0 and starts over.</a:t>
            </a:r>
          </a:p>
          <a:p>
            <a:pPr marL="0" indent="0">
              <a:buNone/>
            </a:pPr>
            <a:r>
              <a:rPr lang="en-US" sz="2200" b="1" dirty="0"/>
              <a:t>Extension:</a:t>
            </a:r>
          </a:p>
          <a:p>
            <a:r>
              <a:rPr lang="en-US" sz="2200" dirty="0"/>
              <a:t>Attribute a specific sound, instrument or action to each number. Increase the range beyond 10 or shorten the time allowed between numbers.</a:t>
            </a:r>
          </a:p>
          <a:p>
            <a:r>
              <a:rPr lang="en-US" sz="2200" dirty="0"/>
              <a:t>Can you do it with your eyes closed? Or within a certain time limit?</a:t>
            </a:r>
          </a:p>
          <a:p>
            <a:pPr marL="0" indent="0">
              <a:buNone/>
            </a:pPr>
            <a:r>
              <a:rPr lang="en-US" sz="2200" b="1" dirty="0"/>
              <a:t>Reflection:</a:t>
            </a:r>
          </a:p>
          <a:p>
            <a:r>
              <a:rPr lang="en-US" sz="2200" dirty="0"/>
              <a:t>What cues or signals might be useful to aid group communication without words?</a:t>
            </a:r>
          </a:p>
          <a:p>
            <a:endParaRPr lang="en-US" sz="2400" dirty="0"/>
          </a:p>
          <a:p>
            <a:pPr marL="0" indent="0">
              <a:buNone/>
            </a:pPr>
            <a:endParaRPr lang="en-GB" sz="2400" b="1" dirty="0"/>
          </a:p>
        </p:txBody>
      </p:sp>
    </p:spTree>
    <p:extLst>
      <p:ext uri="{BB962C8B-B14F-4D97-AF65-F5344CB8AC3E}">
        <p14:creationId xmlns:p14="http://schemas.microsoft.com/office/powerpoint/2010/main" val="1696605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282A4-08F8-18C1-43CE-27035B4287E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8319E0-ADDA-38D1-8E5A-E908EA152847}"/>
              </a:ext>
            </a:extLst>
          </p:cNvPr>
          <p:cNvSpPr>
            <a:spLocks noGrp="1"/>
          </p:cNvSpPr>
          <p:nvPr>
            <p:ph type="title"/>
          </p:nvPr>
        </p:nvSpPr>
        <p:spPr/>
        <p:txBody>
          <a:bodyPr>
            <a:normAutofit fontScale="90000"/>
          </a:bodyPr>
          <a:lstStyle/>
          <a:p>
            <a:r>
              <a:rPr lang="en-US" sz="5400" dirty="0"/>
              <a:t>Breathing Exercises</a:t>
            </a:r>
            <a:endParaRPr lang="en-GB" sz="5400" dirty="0"/>
          </a:p>
        </p:txBody>
      </p:sp>
      <p:sp>
        <p:nvSpPr>
          <p:cNvPr id="5" name="Content Placeholder 4">
            <a:extLst>
              <a:ext uri="{FF2B5EF4-FFF2-40B4-BE49-F238E27FC236}">
                <a16:creationId xmlns:a16="http://schemas.microsoft.com/office/drawing/2014/main" id="{0FBFAE72-E855-1BE3-47CE-631DD6675EA0}"/>
              </a:ext>
            </a:extLst>
          </p:cNvPr>
          <p:cNvSpPr>
            <a:spLocks noGrp="1"/>
          </p:cNvSpPr>
          <p:nvPr>
            <p:ph idx="4294967295"/>
          </p:nvPr>
        </p:nvSpPr>
        <p:spPr>
          <a:xfrm>
            <a:off x="372319" y="1427390"/>
            <a:ext cx="11063288" cy="4351337"/>
          </a:xfrm>
        </p:spPr>
        <p:txBody>
          <a:bodyPr/>
          <a:lstStyle/>
          <a:p>
            <a:pPr marL="0" indent="0">
              <a:buNone/>
            </a:pPr>
            <a:r>
              <a:rPr lang="en-US" sz="2200" b="1" dirty="0"/>
              <a:t>Activity</a:t>
            </a:r>
          </a:p>
          <a:p>
            <a:r>
              <a:rPr lang="en-US" sz="2200" dirty="0"/>
              <a:t>Take 5-10 intentional deep breaths, breathing in through your nose, and out through your mouth.</a:t>
            </a:r>
          </a:p>
          <a:p>
            <a:pPr marL="0" indent="0">
              <a:buNone/>
            </a:pPr>
            <a:endParaRPr lang="en-US" sz="2200" dirty="0"/>
          </a:p>
          <a:p>
            <a:pPr marL="0" indent="0">
              <a:buNone/>
            </a:pPr>
            <a:r>
              <a:rPr lang="en-US" sz="2200" b="1" dirty="0"/>
              <a:t>Variations:</a:t>
            </a:r>
          </a:p>
          <a:p>
            <a:r>
              <a:rPr lang="en-US" sz="2200" dirty="0"/>
              <a:t>Inhale while raising arms, exhale while lowering slowly.</a:t>
            </a:r>
          </a:p>
          <a:p>
            <a:r>
              <a:rPr lang="en-US" sz="2200" dirty="0"/>
              <a:t>Try making your exhale longer each time.</a:t>
            </a:r>
          </a:p>
          <a:p>
            <a:r>
              <a:rPr lang="en-US" sz="2200" dirty="0"/>
              <a:t>Breathe in for 4 beats, hold for 4 beats, out for 6 beats.</a:t>
            </a:r>
          </a:p>
          <a:p>
            <a:r>
              <a:rPr lang="en-US" sz="2200" dirty="0"/>
              <a:t>Add humming, blowing or vocal sounds on the exhale.</a:t>
            </a:r>
          </a:p>
          <a:p>
            <a:endParaRPr lang="en-US" sz="2200" b="1" dirty="0"/>
          </a:p>
          <a:p>
            <a:r>
              <a:rPr lang="en-US" sz="2200" b="1" dirty="0"/>
              <a:t>Reflection:</a:t>
            </a:r>
          </a:p>
          <a:p>
            <a:r>
              <a:rPr lang="en-US" sz="2200" dirty="0"/>
              <a:t>How might this exercise help prepare a group to make music together?</a:t>
            </a:r>
          </a:p>
          <a:p>
            <a:endParaRPr lang="en-US" sz="2200" dirty="0"/>
          </a:p>
          <a:p>
            <a:endParaRPr lang="en-US" sz="2200" dirty="0"/>
          </a:p>
          <a:p>
            <a:endParaRPr lang="en-US" sz="2400" dirty="0"/>
          </a:p>
          <a:p>
            <a:pPr marL="0" indent="0">
              <a:buNone/>
            </a:pPr>
            <a:endParaRPr lang="en-GB" sz="2400" b="1" dirty="0"/>
          </a:p>
        </p:txBody>
      </p:sp>
    </p:spTree>
    <p:extLst>
      <p:ext uri="{BB962C8B-B14F-4D97-AF65-F5344CB8AC3E}">
        <p14:creationId xmlns:p14="http://schemas.microsoft.com/office/powerpoint/2010/main" val="4287758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CCFDC-AAA7-1C1F-6876-6B1C71655B8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3014B34-8F66-3A0E-CFBD-FF98E1A56C53}"/>
              </a:ext>
            </a:extLst>
          </p:cNvPr>
          <p:cNvSpPr>
            <a:spLocks noGrp="1"/>
          </p:cNvSpPr>
          <p:nvPr>
            <p:ph type="title"/>
          </p:nvPr>
        </p:nvSpPr>
        <p:spPr/>
        <p:txBody>
          <a:bodyPr>
            <a:normAutofit fontScale="90000"/>
          </a:bodyPr>
          <a:lstStyle/>
          <a:p>
            <a:r>
              <a:rPr lang="en-US" sz="5400" dirty="0"/>
              <a:t>Vocal Game 1 – Conductor</a:t>
            </a:r>
            <a:endParaRPr lang="en-GB" sz="5400" dirty="0"/>
          </a:p>
        </p:txBody>
      </p:sp>
      <p:sp>
        <p:nvSpPr>
          <p:cNvPr id="5" name="Content Placeholder 4">
            <a:extLst>
              <a:ext uri="{FF2B5EF4-FFF2-40B4-BE49-F238E27FC236}">
                <a16:creationId xmlns:a16="http://schemas.microsoft.com/office/drawing/2014/main" id="{EB9D1C5E-B0F3-AD3A-3850-572B720E5472}"/>
              </a:ext>
            </a:extLst>
          </p:cNvPr>
          <p:cNvSpPr>
            <a:spLocks noGrp="1"/>
          </p:cNvSpPr>
          <p:nvPr>
            <p:ph idx="4294967295"/>
          </p:nvPr>
        </p:nvSpPr>
        <p:spPr>
          <a:xfrm>
            <a:off x="345269" y="1356632"/>
            <a:ext cx="11063288" cy="4351338"/>
          </a:xfrm>
        </p:spPr>
        <p:txBody>
          <a:bodyPr vert="horz" lIns="91440" tIns="45720" rIns="91440" bIns="45720" rtlCol="0" anchor="t">
            <a:noAutofit/>
          </a:bodyPr>
          <a:lstStyle/>
          <a:p>
            <a:pPr marL="0" indent="0">
              <a:buNone/>
            </a:pPr>
            <a:r>
              <a:rPr lang="en-US" sz="2000" b="1" dirty="0"/>
              <a:t>Activity:</a:t>
            </a:r>
          </a:p>
          <a:p>
            <a:r>
              <a:rPr lang="en-US" sz="2000" dirty="0">
                <a:latin typeface="Roobert"/>
              </a:rPr>
              <a:t>Choose one person to be the conductor. The conductor will use hand signals to guide the group, and the challenge is to influence the group sound. Some examples could be: </a:t>
            </a:r>
            <a:endParaRPr lang="en-US" sz="2000" b="1" dirty="0">
              <a:latin typeface="Roobert"/>
            </a:endParaRPr>
          </a:p>
          <a:p>
            <a:pPr lvl="1"/>
            <a:r>
              <a:rPr lang="en-US" sz="1600" b="1" dirty="0"/>
              <a:t>Pitch – </a:t>
            </a:r>
            <a:r>
              <a:rPr lang="en-US" sz="1600" dirty="0"/>
              <a:t>Move hand higher/lower to indicate making your voice higher or lower.</a:t>
            </a:r>
          </a:p>
          <a:p>
            <a:pPr lvl="1"/>
            <a:r>
              <a:rPr lang="en-US" sz="1600" b="1" dirty="0"/>
              <a:t>Volume - </a:t>
            </a:r>
            <a:r>
              <a:rPr lang="en-US" sz="1600" dirty="0"/>
              <a:t>Make big, wide gestures to indicate louder volume, or smaller, contained actions for quieter.</a:t>
            </a:r>
          </a:p>
          <a:p>
            <a:pPr lvl="1"/>
            <a:r>
              <a:rPr lang="en-US" sz="1600" b="1">
                <a:latin typeface="Roobert"/>
              </a:rPr>
              <a:t>Timbre – </a:t>
            </a:r>
            <a:r>
              <a:rPr lang="en-US" sz="1600" dirty="0">
                <a:latin typeface="Roobert"/>
              </a:rPr>
              <a:t>Indicate vowel sounds for the group to copy using your mouth or hands.</a:t>
            </a:r>
            <a:endParaRPr lang="en-US" sz="1600" b="1" dirty="0">
              <a:latin typeface="Roobert"/>
            </a:endParaRPr>
          </a:p>
          <a:p>
            <a:pPr marL="0" indent="0">
              <a:buNone/>
            </a:pPr>
            <a:r>
              <a:rPr lang="en-US" sz="2000" b="1" dirty="0"/>
              <a:t>Extension:</a:t>
            </a:r>
          </a:p>
          <a:p>
            <a:r>
              <a:rPr lang="en-US" sz="2000" dirty="0"/>
              <a:t>Try using two conductors guiding different halves of the group – see how two sets of voices blend and contrast.</a:t>
            </a:r>
          </a:p>
          <a:p>
            <a:r>
              <a:rPr lang="en-US" sz="2000" dirty="0"/>
              <a:t>Could you get rid of the hand signals? Everyone must listen and copy the leader’s voice. </a:t>
            </a:r>
          </a:p>
          <a:p>
            <a:pPr lvl="1"/>
            <a:r>
              <a:rPr lang="en-US" sz="1600" dirty="0"/>
              <a:t>Turn this into a ‘wink murder’ style game. Send someone out, and on their return, they must listen and guess who the conductor is.</a:t>
            </a:r>
          </a:p>
          <a:p>
            <a:pPr marL="0" indent="0">
              <a:buNone/>
            </a:pPr>
            <a:r>
              <a:rPr lang="en-US" sz="2000" b="1" dirty="0"/>
              <a:t>Reflection:</a:t>
            </a:r>
          </a:p>
          <a:p>
            <a:r>
              <a:rPr lang="en-US" sz="2000" dirty="0"/>
              <a:t>How did being a conductor or a group member change your awareness of listening, leading and following.</a:t>
            </a:r>
          </a:p>
          <a:p>
            <a:endParaRPr lang="en-US" sz="2400" dirty="0"/>
          </a:p>
          <a:p>
            <a:pPr marL="0" indent="0">
              <a:buNone/>
            </a:pPr>
            <a:endParaRPr lang="en-GB" sz="2400" b="1" dirty="0"/>
          </a:p>
        </p:txBody>
      </p:sp>
    </p:spTree>
    <p:extLst>
      <p:ext uri="{BB962C8B-B14F-4D97-AF65-F5344CB8AC3E}">
        <p14:creationId xmlns:p14="http://schemas.microsoft.com/office/powerpoint/2010/main" val="3786523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51AAA-C3F0-1DF2-5042-8DD281A9165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EC6A85-4CE1-EDD0-1960-8BCF6F70AD8B}"/>
              </a:ext>
            </a:extLst>
          </p:cNvPr>
          <p:cNvSpPr>
            <a:spLocks noGrp="1"/>
          </p:cNvSpPr>
          <p:nvPr>
            <p:ph type="title"/>
          </p:nvPr>
        </p:nvSpPr>
        <p:spPr/>
        <p:txBody>
          <a:bodyPr>
            <a:normAutofit/>
          </a:bodyPr>
          <a:lstStyle/>
          <a:p>
            <a:r>
              <a:rPr lang="en-US" sz="5400" dirty="0"/>
              <a:t>Vocal Game 2 – 121</a:t>
            </a:r>
            <a:endParaRPr lang="en-GB" sz="5400" dirty="0"/>
          </a:p>
        </p:txBody>
      </p:sp>
      <p:sp>
        <p:nvSpPr>
          <p:cNvPr id="5" name="Content Placeholder 4">
            <a:extLst>
              <a:ext uri="{FF2B5EF4-FFF2-40B4-BE49-F238E27FC236}">
                <a16:creationId xmlns:a16="http://schemas.microsoft.com/office/drawing/2014/main" id="{F78709D0-C6F1-CAC9-6842-14DB612DCB9C}"/>
              </a:ext>
            </a:extLst>
          </p:cNvPr>
          <p:cNvSpPr>
            <a:spLocks noGrp="1"/>
          </p:cNvSpPr>
          <p:nvPr>
            <p:ph idx="1"/>
          </p:nvPr>
        </p:nvSpPr>
        <p:spPr>
          <a:xfrm>
            <a:off x="372318" y="1705768"/>
            <a:ext cx="11064307" cy="4351338"/>
          </a:xfrm>
        </p:spPr>
        <p:txBody>
          <a:bodyPr/>
          <a:lstStyle/>
          <a:p>
            <a:pPr marL="0" indent="0">
              <a:buNone/>
            </a:pPr>
            <a:r>
              <a:rPr lang="en-US" sz="2000" b="1" dirty="0"/>
              <a:t>Activity:</a:t>
            </a:r>
          </a:p>
          <a:p>
            <a:r>
              <a:rPr lang="en-US" sz="2000" dirty="0"/>
              <a:t>Firstly, make sure you have a full set of bells. Line these up lowest to highest (they’re numbered!)</a:t>
            </a:r>
          </a:p>
          <a:p>
            <a:r>
              <a:rPr lang="en-US" sz="2000" dirty="0"/>
              <a:t>Someone will play the first bell, and everyone sings ‘one’ at the same time and pitch as the bell. Slowly build the pattern both playing and singing the notes – 1, 121, 12321, 123432…  etc. until you have played all the bells. </a:t>
            </a:r>
          </a:p>
          <a:p>
            <a:pPr marL="0" indent="0">
              <a:buNone/>
            </a:pPr>
            <a:r>
              <a:rPr lang="en-US" sz="2000" b="1" dirty="0"/>
              <a:t>Extension:</a:t>
            </a:r>
          </a:p>
          <a:p>
            <a:r>
              <a:rPr lang="en-US" sz="2000" dirty="0"/>
              <a:t>Try speeding up! Also – play around with dynamics, singing softly or loudly.</a:t>
            </a:r>
          </a:p>
          <a:p>
            <a:r>
              <a:rPr lang="en-US" sz="2000" dirty="0"/>
              <a:t>Can you reverse the pattern, starting with bell 8?</a:t>
            </a:r>
          </a:p>
          <a:p>
            <a:r>
              <a:rPr lang="en-US" sz="2000" dirty="0"/>
              <a:t>Turn this into an echo game, where one person plays a short bell sequence, and the group have to sing it back to them using the note numbers or names. </a:t>
            </a:r>
          </a:p>
          <a:p>
            <a:pPr marL="0" indent="0">
              <a:buNone/>
            </a:pPr>
            <a:r>
              <a:rPr lang="en-US" sz="2000" b="1" dirty="0"/>
              <a:t>Reflection:</a:t>
            </a:r>
          </a:p>
          <a:p>
            <a:r>
              <a:rPr lang="en-US" sz="2000" dirty="0"/>
              <a:t>What did you notice about group listening and coordination?</a:t>
            </a:r>
          </a:p>
          <a:p>
            <a:endParaRPr lang="en-US" sz="2400" dirty="0"/>
          </a:p>
          <a:p>
            <a:endParaRPr lang="en-US" sz="2400" dirty="0"/>
          </a:p>
          <a:p>
            <a:pPr marL="0" indent="0">
              <a:buNone/>
            </a:pPr>
            <a:endParaRPr lang="en-GB" sz="2400" b="1" dirty="0"/>
          </a:p>
        </p:txBody>
      </p:sp>
    </p:spTree>
    <p:extLst>
      <p:ext uri="{BB962C8B-B14F-4D97-AF65-F5344CB8AC3E}">
        <p14:creationId xmlns:p14="http://schemas.microsoft.com/office/powerpoint/2010/main" val="3546158619"/>
      </p:ext>
    </p:extLst>
  </p:cSld>
  <p:clrMapOvr>
    <a:masterClrMapping/>
  </p:clrMapOvr>
</p:sld>
</file>

<file path=ppt/theme/theme1.xml><?xml version="1.0" encoding="utf-8"?>
<a:theme xmlns:a="http://schemas.openxmlformats.org/drawingml/2006/main" name="Office Theme">
  <a:themeElements>
    <a:clrScheme name="Manchester Camerata 1">
      <a:dk1>
        <a:srgbClr val="000000"/>
      </a:dk1>
      <a:lt1>
        <a:srgbClr val="FFFFFF"/>
      </a:lt1>
      <a:dk2>
        <a:srgbClr val="DD0B2F"/>
      </a:dk2>
      <a:lt2>
        <a:srgbClr val="F2EA03"/>
      </a:lt2>
      <a:accent1>
        <a:srgbClr val="DD0B2F"/>
      </a:accent1>
      <a:accent2>
        <a:srgbClr val="A2A089"/>
      </a:accent2>
      <a:accent3>
        <a:srgbClr val="EA5B0C"/>
      </a:accent3>
      <a:accent4>
        <a:srgbClr val="009A93"/>
      </a:accent4>
      <a:accent5>
        <a:srgbClr val="F2EA03"/>
      </a:accent5>
      <a:accent6>
        <a:srgbClr val="000000"/>
      </a:accent6>
      <a:hlink>
        <a:srgbClr val="DD0B2F"/>
      </a:hlink>
      <a:folHlink>
        <a:srgbClr val="E95B0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C_PowerPoint template" id="{D281B4A2-6F26-5F42-802D-E54FE8306CB9}" vid="{2A067C79-8BC8-7142-9CC0-FD4B8175C43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1737A00A57E64EB39F239E3B992799" ma:contentTypeVersion="15" ma:contentTypeDescription="Create a new document." ma:contentTypeScope="" ma:versionID="67f5e574ef23a810200752f30a09c4b7">
  <xsd:schema xmlns:xsd="http://www.w3.org/2001/XMLSchema" xmlns:xs="http://www.w3.org/2001/XMLSchema" xmlns:p="http://schemas.microsoft.com/office/2006/metadata/properties" xmlns:ns2="197d7e2e-7004-4519-a651-8200a922b248" xmlns:ns3="9ce2db95-fb89-4bc2-bd23-c7d7c098c192" targetNamespace="http://schemas.microsoft.com/office/2006/metadata/properties" ma:root="true" ma:fieldsID="fba27b57b1e7af94afb08da12aae7b38" ns2:_="" ns3:_="">
    <xsd:import namespace="197d7e2e-7004-4519-a651-8200a922b248"/>
    <xsd:import namespace="9ce2db95-fb89-4bc2-bd23-c7d7c098c19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7d7e2e-7004-4519-a651-8200a922b2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7e8bf6a-fe2c-49d4-a299-39d0b3033b8d"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e2db95-fb89-4bc2-bd23-c7d7c098c19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32c2f82-181d-45d3-bd45-634839bcdb9d}" ma:internalName="TaxCatchAll" ma:showField="CatchAllData" ma:web="9ce2db95-fb89-4bc2-bd23-c7d7c098c1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ce2db95-fb89-4bc2-bd23-c7d7c098c192" xsi:nil="true"/>
    <lcf76f155ced4ddcb4097134ff3c332f xmlns="197d7e2e-7004-4519-a651-8200a922b24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A714BF7-5255-4D3A-AC56-E142134D94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7d7e2e-7004-4519-a651-8200a922b248"/>
    <ds:schemaRef ds:uri="9ce2db95-fb89-4bc2-bd23-c7d7c098c1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DF6D74F-401D-4D37-AE12-87CDE059C59B}">
  <ds:schemaRefs>
    <ds:schemaRef ds:uri="http://schemas.microsoft.com/sharepoint/v3/contenttype/forms"/>
  </ds:schemaRefs>
</ds:datastoreItem>
</file>

<file path=customXml/itemProps3.xml><?xml version="1.0" encoding="utf-8"?>
<ds:datastoreItem xmlns:ds="http://schemas.openxmlformats.org/officeDocument/2006/customXml" ds:itemID="{5D003079-F717-4B38-9D2A-20379E44431F}">
  <ds:schemaRefs>
    <ds:schemaRef ds:uri="http://schemas.microsoft.com/office/2006/metadata/properties"/>
    <ds:schemaRef ds:uri="http://schemas.microsoft.com/office/infopath/2007/PartnerControls"/>
    <ds:schemaRef ds:uri="9ce2db95-fb89-4bc2-bd23-c7d7c098c192"/>
    <ds:schemaRef ds:uri="197d7e2e-7004-4519-a651-8200a922b248"/>
  </ds:schemaRefs>
</ds:datastoreItem>
</file>

<file path=docProps/app.xml><?xml version="1.0" encoding="utf-8"?>
<Properties xmlns="http://schemas.openxmlformats.org/officeDocument/2006/extended-properties" xmlns:vt="http://schemas.openxmlformats.org/officeDocument/2006/docPropsVTypes">
  <Template>MC_PowerPoint template</Template>
  <TotalTime>8944</TotalTime>
  <Words>3015</Words>
  <Application>Microsoft Office PowerPoint</Application>
  <PresentationFormat>Widescreen</PresentationFormat>
  <Paragraphs>368</Paragraphs>
  <Slides>35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Roobert</vt:lpstr>
      <vt:lpstr>Office Theme</vt:lpstr>
      <vt:lpstr>Music in Mind Music Making Activity Ideas</vt:lpstr>
      <vt:lpstr>Warm-up Games for Music Champions</vt:lpstr>
      <vt:lpstr>Rhythm Game 1 – Forbidden Rhythm</vt:lpstr>
      <vt:lpstr>Rhythm Game 2 – Keep the Beat</vt:lpstr>
      <vt:lpstr>Rhythm Game 3 – Clap that Tune</vt:lpstr>
      <vt:lpstr>Rhythm Game 4 – 1-10</vt:lpstr>
      <vt:lpstr>Breathing Exercises</vt:lpstr>
      <vt:lpstr>Vocal Game 1 – Conductor</vt:lpstr>
      <vt:lpstr>Vocal Game 2 – 121</vt:lpstr>
      <vt:lpstr>Building Track Familiarity</vt:lpstr>
      <vt:lpstr>Session Activity Ideas</vt:lpstr>
      <vt:lpstr>Using the Music in Mind Tracks</vt:lpstr>
      <vt:lpstr>Blues</vt:lpstr>
      <vt:lpstr>Jig</vt:lpstr>
      <vt:lpstr>La Bamba</vt:lpstr>
      <vt:lpstr>March</vt:lpstr>
      <vt:lpstr>Rock ‘n’ Roll</vt:lpstr>
      <vt:lpstr>Shakey Shakes</vt:lpstr>
      <vt:lpstr>Sway</vt:lpstr>
      <vt:lpstr>Tea for Two</vt:lpstr>
      <vt:lpstr>Waltz</vt:lpstr>
      <vt:lpstr>Zum Gali</vt:lpstr>
      <vt:lpstr>Wistful</vt:lpstr>
      <vt:lpstr>Glenn Miller</vt:lpstr>
      <vt:lpstr>Squat Dance</vt:lpstr>
      <vt:lpstr>Bossa Nova</vt:lpstr>
      <vt:lpstr>Drone</vt:lpstr>
      <vt:lpstr>Sound Worlds</vt:lpstr>
      <vt:lpstr>Reggae</vt:lpstr>
      <vt:lpstr>Flexible Musical Activity Ideas</vt:lpstr>
      <vt:lpstr>Whole Group Ideas</vt:lpstr>
      <vt:lpstr>Whole Group Ideas</vt:lpstr>
      <vt:lpstr>Whole Group Ideas</vt:lpstr>
      <vt:lpstr>Familiar Music Ideas: Movement</vt:lpstr>
      <vt:lpstr>Hand Bell Ideas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Amy Dunning</dc:creator>
  <cp:lastModifiedBy>Jill Taylor</cp:lastModifiedBy>
  <cp:revision>20</cp:revision>
  <dcterms:created xsi:type="dcterms:W3CDTF">2025-08-12T14:04:17Z</dcterms:created>
  <dcterms:modified xsi:type="dcterms:W3CDTF">2025-09-02T16:00:28Z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0x010100901737A00A57E64EB39F239E3B992799</vt:lpwstr>
  </property>
  <property fmtid="{D5CDD505-2E9C-101B-9397-08002B2CF9AE}" pid="3" name="Order">
    <vt:lpwstr>19800.0000000000</vt:lpwstr>
  </property>
  <property fmtid="{D5CDD505-2E9C-101B-9397-08002B2CF9AE}" pid="4" name="xd_ProgID">
    <vt:lpwstr/>
  </property>
  <property fmtid="{D5CDD505-2E9C-101B-9397-08002B2CF9AE}" pid="5" name="MediaServiceImageTags">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